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AB597D0-A3B9-4C5D-82E3-3F9DDDCAA333}">
          <p14:sldIdLst>
            <p14:sldId id="256"/>
            <p14:sldId id="258"/>
            <p14:sldId id="257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925" autoAdjust="0"/>
  </p:normalViewPr>
  <p:slideViewPr>
    <p:cSldViewPr>
      <p:cViewPr varScale="1">
        <p:scale>
          <a:sx n="59" d="100"/>
          <a:sy n="59" d="100"/>
        </p:scale>
        <p:origin x="150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9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37D3506-4EBD-4F08-9C7C-DDBBF76D70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7275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D150111-6585-436C-AE59-2CBA09A6EC60}" type="slidenum">
              <a:rPr lang="en-US" smtClean="0"/>
              <a:pPr eaLnBrk="1" hangingPunct="1"/>
              <a:t>1</a:t>
            </a:fld>
            <a:endParaRPr lang="en-US" dirty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6A82F-EE10-4B46-B399-2390E638D7C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94767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68A78-D8C8-4E57-B138-86B2EA50D82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36099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73AE1-5B7A-4792-9618-BBAA4A46500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00817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A8455-4207-4998-BCEC-F5F0BFEB0C4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1219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B18A4-7CD5-4D4E-89D1-0AAAEACCF88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96358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E3F18-6452-44D8-A3F8-BAE55A4E9EA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26794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181F1-943E-49C2-ABE7-9DD2FA8432C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61908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5BBB9-1606-4517-BAEB-463C5D76ABA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110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BE7FC-6DC4-45A9-B21C-9B92013C12C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37933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95CBD-ED7B-4893-9F1C-3B65DF5A638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9674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C1E0E-5205-419C-B401-639CBEF02F7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40182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EDA8C086-67DB-49D7-9346-C75EB4AF5AB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Wingdings" pitchFamily="1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0000"/>
        <a:buFont typeface="Wingdings" pitchFamily="1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itchFamily="1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itchFamily="1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itchFamily="1" charset="2"/>
        <a:buChar char="§"/>
        <a:defRPr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2133600"/>
          </a:xfrm>
        </p:spPr>
        <p:txBody>
          <a:bodyPr/>
          <a:lstStyle/>
          <a:p>
            <a:pPr eaLnBrk="1" hangingPunct="1"/>
            <a:r>
              <a:rPr lang="en-US" sz="4600" dirty="0"/>
              <a:t>Market Dominance in the Digital/Internet World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057400" y="4191000"/>
            <a:ext cx="563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/>
          </a:p>
          <a:p>
            <a:r>
              <a:rPr lang="en-US" sz="2800" dirty="0"/>
              <a:t>Richard Warner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0D0E6-5D47-3E7B-14B3-BB29D09DA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Dominance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3E7817-E667-CEF3-B1B3-C8D67F78C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Market dominance: The ability to set prices and determine quality without significance loss of profitability.</a:t>
            </a:r>
          </a:p>
          <a:p>
            <a:r>
              <a:rPr lang="en-US" dirty="0"/>
              <a:t>Google, Apple, Facebook, etc. dominant markets. </a:t>
            </a:r>
          </a:p>
        </p:txBody>
      </p:sp>
    </p:spTree>
    <p:extLst>
      <p:ext uri="{BB962C8B-B14F-4D97-AF65-F5344CB8AC3E}">
        <p14:creationId xmlns:p14="http://schemas.microsoft.com/office/powerpoint/2010/main" val="150094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63E77-372B-844C-9EE9-F3C665175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Versus Rent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A11EA-B70B-8CDA-4F12-F7FBC072B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Profit comes from the creation and sale of items that did not previously exist.</a:t>
            </a:r>
          </a:p>
          <a:p>
            <a:r>
              <a:rPr lang="en-US" dirty="0"/>
              <a:t>Rent comes from privileged access to already existing things that are in limited supply. </a:t>
            </a:r>
          </a:p>
          <a:p>
            <a:r>
              <a:rPr lang="en-US" dirty="0"/>
              <a:t>“Profit is vulnerable to market competition, rent is not.”</a:t>
            </a:r>
          </a:p>
          <a:p>
            <a:r>
              <a:rPr lang="en-US" dirty="0"/>
              <a:t>Claim: Google et al. exploit rent to ensure market dominance. </a:t>
            </a:r>
          </a:p>
          <a:p>
            <a:pPr lvl="1"/>
            <a:r>
              <a:rPr lang="en-US" dirty="0"/>
              <a:t>How do they do that?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330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A87F6-3B98-9C61-1E4E-7C550022E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Forms of Dominance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928A5-7DE8-9A3B-6E5A-036611E0A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eBay</a:t>
            </a:r>
          </a:p>
          <a:p>
            <a:pPr lvl="1"/>
            <a:r>
              <a:rPr lang="en-US" dirty="0"/>
              <a:t>Network effect. </a:t>
            </a:r>
          </a:p>
          <a:p>
            <a:pPr lvl="1"/>
            <a:r>
              <a:rPr lang="en-US" dirty="0"/>
              <a:t>eBay does extract rent. </a:t>
            </a:r>
          </a:p>
          <a:p>
            <a:r>
              <a:rPr lang="en-US" dirty="0"/>
              <a:t>Google</a:t>
            </a:r>
          </a:p>
          <a:p>
            <a:pPr lvl="1"/>
            <a:r>
              <a:rPr lang="en-US" dirty="0"/>
              <a:t>Dominant because of its massive collection of information. </a:t>
            </a:r>
          </a:p>
          <a:p>
            <a:pPr lvl="1"/>
            <a:r>
              <a:rPr lang="en-US" dirty="0"/>
              <a:t>How did they get the information?</a:t>
            </a:r>
          </a:p>
        </p:txBody>
      </p:sp>
    </p:spTree>
    <p:extLst>
      <p:ext uri="{BB962C8B-B14F-4D97-AF65-F5344CB8AC3E}">
        <p14:creationId xmlns:p14="http://schemas.microsoft.com/office/powerpoint/2010/main" val="1802552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535DF-210C-D038-DA3D-31FE4AE9F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A2F25-7F1E-45FF-DF32-FD0D73F26A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 eBay, it was early in the market. </a:t>
            </a:r>
          </a:p>
          <a:p>
            <a:r>
              <a:rPr lang="en-US" dirty="0"/>
              <a:t>Superior technology: the search algorithm.</a:t>
            </a:r>
          </a:p>
          <a:p>
            <a:r>
              <a:rPr lang="en-US" dirty="0"/>
              <a:t>Business plan: originally, no ads.</a:t>
            </a:r>
          </a:p>
          <a:p>
            <a:r>
              <a:rPr lang="en-US" dirty="0"/>
              <a:t>And, data provide by users for free.	</a:t>
            </a:r>
          </a:p>
          <a:p>
            <a:pPr lvl="1"/>
            <a:r>
              <a:rPr lang="en-US" dirty="0"/>
              <a:t>In exchange for the free use of the search </a:t>
            </a:r>
            <a:r>
              <a:rPr lang="en-US" dirty="0" err="1"/>
              <a:t>enginge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So, </a:t>
            </a:r>
            <a:r>
              <a:rPr lang="en-US"/>
              <a:t>like feudal serfs?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541497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3065</TotalTime>
  <Words>188</Words>
  <Application>Microsoft Office PowerPoint</Application>
  <PresentationFormat>On-screen Show (4:3)</PresentationFormat>
  <Paragraphs>27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Garamond</vt:lpstr>
      <vt:lpstr>Wingdings</vt:lpstr>
      <vt:lpstr>Edge</vt:lpstr>
      <vt:lpstr>Market Dominance in the Digital/Internet World</vt:lpstr>
      <vt:lpstr>Market Dominance</vt:lpstr>
      <vt:lpstr>Profit Versus Rent</vt:lpstr>
      <vt:lpstr>Forms of Dominance</vt:lpstr>
      <vt:lpstr>Getting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Richard</dc:creator>
  <cp:lastModifiedBy>Richard Warner</cp:lastModifiedBy>
  <cp:revision>611</cp:revision>
  <dcterms:created xsi:type="dcterms:W3CDTF">2008-02-02T15:47:04Z</dcterms:created>
  <dcterms:modified xsi:type="dcterms:W3CDTF">2024-03-24T18:36:49Z</dcterms:modified>
</cp:coreProperties>
</file>