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notesMasterIdLst>
    <p:notesMasterId r:id="rId24"/>
  </p:notesMasterIdLst>
  <p:handoutMasterIdLst>
    <p:handoutMasterId r:id="rId25"/>
  </p:handoutMasterIdLst>
  <p:sldIdLst>
    <p:sldId id="256" r:id="rId2"/>
    <p:sldId id="326" r:id="rId3"/>
    <p:sldId id="349" r:id="rId4"/>
    <p:sldId id="350" r:id="rId5"/>
    <p:sldId id="327" r:id="rId6"/>
    <p:sldId id="328" r:id="rId7"/>
    <p:sldId id="329" r:id="rId8"/>
    <p:sldId id="332" r:id="rId9"/>
    <p:sldId id="333" r:id="rId10"/>
    <p:sldId id="331" r:id="rId11"/>
    <p:sldId id="321" r:id="rId12"/>
    <p:sldId id="322" r:id="rId13"/>
    <p:sldId id="335" r:id="rId14"/>
    <p:sldId id="340" r:id="rId15"/>
    <p:sldId id="341" r:id="rId16"/>
    <p:sldId id="336" r:id="rId17"/>
    <p:sldId id="337" r:id="rId18"/>
    <p:sldId id="342" r:id="rId19"/>
    <p:sldId id="343" r:id="rId20"/>
    <p:sldId id="345" r:id="rId21"/>
    <p:sldId id="348" r:id="rId22"/>
    <p:sldId id="257" r:id="rId23"/>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0"/>
    <p:restoredTop sz="94681"/>
  </p:normalViewPr>
  <p:slideViewPr>
    <p:cSldViewPr>
      <p:cViewPr varScale="1">
        <p:scale>
          <a:sx n="62" d="100"/>
          <a:sy n="62" d="100"/>
        </p:scale>
        <p:origin x="1400" y="44"/>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3144"/>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BA88026C-49F3-6417-D41C-0E398EB8708D}"/>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eaLnBrk="1" hangingPunct="1">
              <a:defRPr sz="1200" smtClean="0">
                <a:latin typeface="Arial" charset="0"/>
              </a:defRPr>
            </a:lvl1pPr>
          </a:lstStyle>
          <a:p>
            <a:pPr>
              <a:defRPr/>
            </a:pPr>
            <a:endParaRPr lang="en-US"/>
          </a:p>
        </p:txBody>
      </p:sp>
      <p:sp>
        <p:nvSpPr>
          <p:cNvPr id="3" name="Date Placeholder 2">
            <a:extLst>
              <a:ext uri="{FF2B5EF4-FFF2-40B4-BE49-F238E27FC236}">
                <a16:creationId xmlns:a16="http://schemas.microsoft.com/office/drawing/2014/main" id="{C028FABA-6005-3482-9CEA-5F653B25A1E1}"/>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eaLnBrk="1" hangingPunct="1">
              <a:defRPr sz="1200" smtClean="0">
                <a:latin typeface="Arial" charset="0"/>
              </a:defRPr>
            </a:lvl1pPr>
          </a:lstStyle>
          <a:p>
            <a:pPr>
              <a:defRPr/>
            </a:pPr>
            <a:fld id="{A1A13DDA-2926-4A55-B6A8-BAFAF82CEA17}" type="datetimeFigureOut">
              <a:rPr lang="en-US"/>
              <a:pPr>
                <a:defRPr/>
              </a:pPr>
              <a:t>4/7/2024</a:t>
            </a:fld>
            <a:endParaRPr lang="en-US"/>
          </a:p>
        </p:txBody>
      </p:sp>
      <p:sp>
        <p:nvSpPr>
          <p:cNvPr id="4" name="Footer Placeholder 3">
            <a:extLst>
              <a:ext uri="{FF2B5EF4-FFF2-40B4-BE49-F238E27FC236}">
                <a16:creationId xmlns:a16="http://schemas.microsoft.com/office/drawing/2014/main" id="{A3FF5943-214A-14E1-D91D-5C8AA6A40070}"/>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eaLnBrk="1" hangingPunct="1">
              <a:defRPr sz="1200" smtClean="0">
                <a:latin typeface="Arial" charset="0"/>
              </a:defRPr>
            </a:lvl1pPr>
          </a:lstStyle>
          <a:p>
            <a:pPr>
              <a:defRPr/>
            </a:pPr>
            <a:endParaRPr lang="en-US"/>
          </a:p>
        </p:txBody>
      </p:sp>
      <p:sp>
        <p:nvSpPr>
          <p:cNvPr id="5" name="Slide Number Placeholder 4">
            <a:extLst>
              <a:ext uri="{FF2B5EF4-FFF2-40B4-BE49-F238E27FC236}">
                <a16:creationId xmlns:a16="http://schemas.microsoft.com/office/drawing/2014/main" id="{91D7A84F-E2EA-6712-827C-CD087EC867C9}"/>
              </a:ext>
            </a:extLst>
          </p:cNvPr>
          <p:cNvSpPr>
            <a:spLocks noGrp="1"/>
          </p:cNvSpPr>
          <p:nvPr>
            <p:ph type="sldNum" sz="quarter" idx="3"/>
          </p:nvPr>
        </p:nvSpPr>
        <p:spPr>
          <a:xfrm>
            <a:off x="3884613" y="8685213"/>
            <a:ext cx="2971800" cy="458787"/>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vl1pPr>
          </a:lstStyle>
          <a:p>
            <a:fld id="{264D8EAD-D4B3-4801-B905-B49EA68C3BBF}" type="slidenum">
              <a:rPr lang="en-US" altLang="en-US"/>
              <a:pPr/>
              <a:t>‹#›</a:t>
            </a:fld>
            <a:endParaRPr lang="en-US" alt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9938" name="Rectangle 2">
            <a:extLst>
              <a:ext uri="{FF2B5EF4-FFF2-40B4-BE49-F238E27FC236}">
                <a16:creationId xmlns:a16="http://schemas.microsoft.com/office/drawing/2014/main" id="{AC67FD0A-1998-ECD3-A14B-E4081C5F9490}"/>
              </a:ext>
            </a:extLst>
          </p:cNvPr>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200"/>
            </a:lvl1pPr>
          </a:lstStyle>
          <a:p>
            <a:endParaRPr lang="en-US" altLang="en-US"/>
          </a:p>
        </p:txBody>
      </p:sp>
      <p:sp>
        <p:nvSpPr>
          <p:cNvPr id="39939" name="Rectangle 3">
            <a:extLst>
              <a:ext uri="{FF2B5EF4-FFF2-40B4-BE49-F238E27FC236}">
                <a16:creationId xmlns:a16="http://schemas.microsoft.com/office/drawing/2014/main" id="{9960045B-D12E-6BD8-806D-898CACF2F440}"/>
              </a:ext>
            </a:extLst>
          </p:cNvPr>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200"/>
            </a:lvl1pPr>
          </a:lstStyle>
          <a:p>
            <a:endParaRPr lang="en-US" altLang="en-US"/>
          </a:p>
        </p:txBody>
      </p:sp>
      <p:sp>
        <p:nvSpPr>
          <p:cNvPr id="22532" name="Rectangle 4">
            <a:extLst>
              <a:ext uri="{FF2B5EF4-FFF2-40B4-BE49-F238E27FC236}">
                <a16:creationId xmlns:a16="http://schemas.microsoft.com/office/drawing/2014/main" id="{7F2DB495-BB00-1746-ED68-AB45F4D38266}"/>
              </a:ext>
            </a:extLst>
          </p:cNvPr>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a14="http://schemas.microsoft.com/office/drawing/2010/main" val="1"/>
            </a:ext>
            <a:ext uri="{FAA26D3D-D897-4be2-8F04-BA451C77F1D7}">
              <ma14:placeholderFlag xmlns:ma14="http://schemas.microsoft.com/office/mac/drawingml/2011/main" xmlns="" val="1"/>
            </a:ext>
          </a:extLst>
        </p:spPr>
      </p:sp>
      <p:sp>
        <p:nvSpPr>
          <p:cNvPr id="39941" name="Rectangle 5">
            <a:extLst>
              <a:ext uri="{FF2B5EF4-FFF2-40B4-BE49-F238E27FC236}">
                <a16:creationId xmlns:a16="http://schemas.microsoft.com/office/drawing/2014/main" id="{EA190E4C-1D49-EBA4-F952-D563AEA74BA0}"/>
              </a:ext>
            </a:extLst>
          </p:cNvPr>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noProof="0"/>
              <a:t>Click to edit Master text styles</a:t>
            </a:r>
          </a:p>
          <a:p>
            <a:pPr lvl="1"/>
            <a:r>
              <a:rPr lang="en-US" altLang="en-US" noProof="0"/>
              <a:t>Second level</a:t>
            </a:r>
          </a:p>
          <a:p>
            <a:pPr lvl="2"/>
            <a:r>
              <a:rPr lang="en-US" altLang="en-US" noProof="0"/>
              <a:t>Third level</a:t>
            </a:r>
          </a:p>
          <a:p>
            <a:pPr lvl="3"/>
            <a:r>
              <a:rPr lang="en-US" altLang="en-US" noProof="0"/>
              <a:t>Fourth level</a:t>
            </a:r>
          </a:p>
          <a:p>
            <a:pPr lvl="4"/>
            <a:r>
              <a:rPr lang="en-US" altLang="en-US" noProof="0"/>
              <a:t>Fifth level</a:t>
            </a:r>
          </a:p>
        </p:txBody>
      </p:sp>
      <p:sp>
        <p:nvSpPr>
          <p:cNvPr id="39942" name="Rectangle 6">
            <a:extLst>
              <a:ext uri="{FF2B5EF4-FFF2-40B4-BE49-F238E27FC236}">
                <a16:creationId xmlns:a16="http://schemas.microsoft.com/office/drawing/2014/main" id="{0FACE30B-1150-FEDE-B7F1-3727C464A40A}"/>
              </a:ext>
            </a:extLst>
          </p:cNvPr>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eaLnBrk="1" hangingPunct="1">
              <a:defRPr sz="1200"/>
            </a:lvl1pPr>
          </a:lstStyle>
          <a:p>
            <a:endParaRPr lang="en-US" altLang="en-US"/>
          </a:p>
        </p:txBody>
      </p:sp>
      <p:sp>
        <p:nvSpPr>
          <p:cNvPr id="39943" name="Rectangle 7">
            <a:extLst>
              <a:ext uri="{FF2B5EF4-FFF2-40B4-BE49-F238E27FC236}">
                <a16:creationId xmlns:a16="http://schemas.microsoft.com/office/drawing/2014/main" id="{EA5748DD-9838-EB74-0292-F783CB3C47D6}"/>
              </a:ext>
            </a:extLst>
          </p:cNvPr>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eaLnBrk="1" hangingPunct="1">
              <a:defRPr sz="1200"/>
            </a:lvl1pPr>
          </a:lstStyle>
          <a:p>
            <a:fld id="{3FA6658D-2DC0-468D-A492-6409CF18EBCA}" type="slidenum">
              <a:rPr lang="en-US" altLang="en-US"/>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7">
            <a:extLst>
              <a:ext uri="{FF2B5EF4-FFF2-40B4-BE49-F238E27FC236}">
                <a16:creationId xmlns:a16="http://schemas.microsoft.com/office/drawing/2014/main" id="{D05F77B3-048B-9293-1983-D8188023FE05}"/>
              </a:ext>
            </a:extLst>
          </p:cNvPr>
          <p:cNvSpPr>
            <a:spLocks noGrp="1" noChangeArrowheads="1"/>
          </p:cNvSpPr>
          <p:nvPr>
            <p:ph type="sldNum" sz="quarter" idx="5"/>
          </p:nvPr>
        </p:nvSpPr>
        <p:spPr>
          <a:noFill/>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F31238F3-26B6-4D5C-B6ED-7922FC75283E}" type="slidenum">
              <a:rPr lang="en-US" altLang="en-US"/>
              <a:pPr>
                <a:spcBef>
                  <a:spcPct val="0"/>
                </a:spcBef>
              </a:pPr>
              <a:t>1</a:t>
            </a:fld>
            <a:endParaRPr lang="en-US" altLang="en-US"/>
          </a:p>
        </p:txBody>
      </p:sp>
      <p:sp>
        <p:nvSpPr>
          <p:cNvPr id="23555" name="Rectangle 2">
            <a:extLst>
              <a:ext uri="{FF2B5EF4-FFF2-40B4-BE49-F238E27FC236}">
                <a16:creationId xmlns:a16="http://schemas.microsoft.com/office/drawing/2014/main" id="{CE5B992D-6005-3F40-85D5-1B0513FC6CBD}"/>
              </a:ext>
            </a:extLst>
          </p:cNvPr>
          <p:cNvSpPr>
            <a:spLocks noGrp="1" noRot="1" noChangeAspect="1" noChangeArrowheads="1" noTextEdit="1"/>
          </p:cNvSpPr>
          <p:nvPr>
            <p:ph type="sldImg"/>
          </p:nvPr>
        </p:nvSpPr>
        <p:spPr>
          <a:ln/>
        </p:spPr>
      </p:sp>
      <p:sp>
        <p:nvSpPr>
          <p:cNvPr id="23556" name="Rectangle 3">
            <a:extLst>
              <a:ext uri="{FF2B5EF4-FFF2-40B4-BE49-F238E27FC236}">
                <a16:creationId xmlns:a16="http://schemas.microsoft.com/office/drawing/2014/main" id="{F77EE143-B5FA-28BB-B5BE-271F054C2895}"/>
              </a:ext>
            </a:extLst>
          </p:cNvPr>
          <p:cNvSpPr>
            <a:spLocks noGrp="1" noChangeArrowheads="1"/>
          </p:cNvSpPr>
          <p:nvPr>
            <p:ph type="body" idx="1"/>
          </p:nvPr>
        </p:nvSpPr>
        <p:spPr>
          <a:noFill/>
          <a:extLst>
            <a:ext uri="{AF507438-7753-43E0-B8FC-AC1667EBCBE1}">
              <a14:hiddenEffects xmlns:a14="http://schemas.microsoft.com/office/drawing/2010/main">
                <a:effectLst>
                  <a:outerShdw blurRad="63500" dist="38099" dir="2700000" algn="ctr" rotWithShape="0">
                    <a:schemeClr val="bg2">
                      <a:alpha val="74997"/>
                    </a:schemeClr>
                  </a:outerShdw>
                </a:effectLst>
              </a14:hiddenEffects>
            </a:ext>
          </a:extLst>
        </p:spPr>
        <p:txBody>
          <a:bodyPr/>
          <a:lstStyle/>
          <a:p>
            <a:pPr eaLnBrk="1" hangingPunct="1"/>
            <a:endParaRPr lang="en-US" altLang="en-US">
              <a:latin typeface="Arial" panose="020B0604020202020204" pitchFamily="34"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Slide Image Placeholder 1">
            <a:extLst>
              <a:ext uri="{FF2B5EF4-FFF2-40B4-BE49-F238E27FC236}">
                <a16:creationId xmlns:a16="http://schemas.microsoft.com/office/drawing/2014/main" id="{4EC32EE1-C1F5-DA08-1D04-20ED501B87DF}"/>
              </a:ext>
            </a:extLst>
          </p:cNvPr>
          <p:cNvSpPr>
            <a:spLocks noGrp="1" noRot="1" noChangeAspect="1" noTextEdit="1"/>
          </p:cNvSpPr>
          <p:nvPr>
            <p:ph type="sldImg"/>
          </p:nvPr>
        </p:nvSpPr>
        <p:spPr>
          <a:ln/>
        </p:spPr>
      </p:sp>
      <p:sp>
        <p:nvSpPr>
          <p:cNvPr id="24579" name="Notes Placeholder 2">
            <a:extLst>
              <a:ext uri="{FF2B5EF4-FFF2-40B4-BE49-F238E27FC236}">
                <a16:creationId xmlns:a16="http://schemas.microsoft.com/office/drawing/2014/main" id="{49ECDB2A-6B19-4705-EAAD-29BAC98E38DB}"/>
              </a:ext>
            </a:extLst>
          </p:cNvPr>
          <p:cNvSpPr>
            <a:spLocks noGrp="1"/>
          </p:cNvSpPr>
          <p:nvPr>
            <p:ph type="body" idx="1"/>
          </p:nvPr>
        </p:nvSpPr>
        <p:spPr>
          <a:extLst>
            <a:ext uri="{AF507438-7753-43E0-B8FC-AC1667EBCBE1}">
              <a14:hiddenEffects xmlns:a14="http://schemas.microsoft.com/office/drawing/2010/main">
                <a:effectLst>
                  <a:outerShdw blurRad="63500" dist="38099" dir="2700000" algn="ctr" rotWithShape="0">
                    <a:schemeClr val="bg2">
                      <a:alpha val="74997"/>
                    </a:schemeClr>
                  </a:outerShdw>
                </a:effectLst>
              </a14:hiddenEffects>
            </a:ext>
          </a:extLst>
        </p:spPr>
        <p:txBody>
          <a:bodyPr/>
          <a:lstStyle/>
          <a:p>
            <a:endParaRPr lang="en-US" altLang="en-US">
              <a:latin typeface="Arial" panose="020B0604020202020204" pitchFamily="34" charset="0"/>
              <a:ea typeface="ＭＳ Ｐゴシック" panose="020B0600070205080204" pitchFamily="34" charset="-128"/>
            </a:endParaRPr>
          </a:p>
        </p:txBody>
      </p:sp>
      <p:sp>
        <p:nvSpPr>
          <p:cNvPr id="24580" name="Slide Number Placeholder 3">
            <a:extLst>
              <a:ext uri="{FF2B5EF4-FFF2-40B4-BE49-F238E27FC236}">
                <a16:creationId xmlns:a16="http://schemas.microsoft.com/office/drawing/2014/main" id="{525013D5-2832-8D95-AF1F-65BA88956B76}"/>
              </a:ext>
            </a:extLst>
          </p:cNvPr>
          <p:cNvSpPr>
            <a:spLocks noGrp="1"/>
          </p:cNvSpPr>
          <p:nvPr>
            <p:ph type="sldNum" sz="quarter" idx="5"/>
          </p:nvPr>
        </p:nvSpPr>
        <p:spPr>
          <a:noFill/>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059B14FF-9745-4873-9099-C0C52099F5C2}" type="slidenum">
              <a:rPr lang="en-US" altLang="en-US">
                <a:ea typeface="ＭＳ Ｐゴシック" panose="020B0600070205080204" pitchFamily="34" charset="-128"/>
                <a:cs typeface="Arial" panose="020B0604020202020204" pitchFamily="34" charset="0"/>
              </a:rPr>
              <a:pPr>
                <a:spcBef>
                  <a:spcPct val="0"/>
                </a:spcBef>
              </a:pPr>
              <a:t>8</a:t>
            </a:fld>
            <a:endParaRPr lang="en-US" altLang="en-US">
              <a:ea typeface="ＭＳ Ｐゴシック" panose="020B0600070205080204" pitchFamily="34" charset="-128"/>
              <a:cs typeface="Arial" panose="020B0604020202020204" pitchFamily="34"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7">
            <a:extLst>
              <a:ext uri="{FF2B5EF4-FFF2-40B4-BE49-F238E27FC236}">
                <a16:creationId xmlns:a16="http://schemas.microsoft.com/office/drawing/2014/main" id="{4AD83525-116A-2EA5-E410-17897B91805D}"/>
              </a:ext>
            </a:extLst>
          </p:cNvPr>
          <p:cNvSpPr>
            <a:spLocks noGrp="1" noChangeArrowheads="1"/>
          </p:cNvSpPr>
          <p:nvPr>
            <p:ph type="sldNum" sz="quarter" idx="5"/>
          </p:nvPr>
        </p:nvSpPr>
        <p:spPr>
          <a:noFill/>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C76DCB37-0477-448C-9E3B-AC688CA49642}" type="slidenum">
              <a:rPr lang="en-US" altLang="en-US"/>
              <a:pPr>
                <a:spcBef>
                  <a:spcPct val="0"/>
                </a:spcBef>
              </a:pPr>
              <a:t>9</a:t>
            </a:fld>
            <a:endParaRPr lang="en-US" altLang="en-US"/>
          </a:p>
        </p:txBody>
      </p:sp>
      <p:sp>
        <p:nvSpPr>
          <p:cNvPr id="25603" name="Rectangle 2">
            <a:extLst>
              <a:ext uri="{FF2B5EF4-FFF2-40B4-BE49-F238E27FC236}">
                <a16:creationId xmlns:a16="http://schemas.microsoft.com/office/drawing/2014/main" id="{2B6E10F7-C6F2-D97D-EC5E-697945D22EAB}"/>
              </a:ext>
            </a:extLst>
          </p:cNvPr>
          <p:cNvSpPr>
            <a:spLocks noGrp="1" noRot="1" noChangeAspect="1" noChangeArrowheads="1" noTextEdit="1"/>
          </p:cNvSpPr>
          <p:nvPr>
            <p:ph type="sldImg"/>
          </p:nvPr>
        </p:nvSpPr>
        <p:spPr>
          <a:ln/>
        </p:spPr>
      </p:sp>
      <p:sp>
        <p:nvSpPr>
          <p:cNvPr id="25604" name="Rectangle 3">
            <a:extLst>
              <a:ext uri="{FF2B5EF4-FFF2-40B4-BE49-F238E27FC236}">
                <a16:creationId xmlns:a16="http://schemas.microsoft.com/office/drawing/2014/main" id="{D202FF28-17B0-2C9D-FABB-0E1EA6F0B575}"/>
              </a:ext>
            </a:extLst>
          </p:cNvPr>
          <p:cNvSpPr>
            <a:spLocks noGrp="1" noChangeArrowheads="1"/>
          </p:cNvSpPr>
          <p:nvPr>
            <p:ph type="body" idx="1"/>
          </p:nvPr>
        </p:nvSpPr>
        <p:spPr>
          <a:noFill/>
          <a:extLst>
            <a:ext uri="{AF507438-7753-43E0-B8FC-AC1667EBCBE1}">
              <a14:hiddenEffects xmlns:a14="http://schemas.microsoft.com/office/drawing/2010/main">
                <a:effectLst>
                  <a:outerShdw blurRad="63500" dist="38099" dir="2700000" algn="ctr" rotWithShape="0">
                    <a:schemeClr val="bg2">
                      <a:alpha val="74997"/>
                    </a:schemeClr>
                  </a:outerShdw>
                </a:effectLst>
              </a14:hiddenEffects>
            </a:ext>
          </a:extLst>
        </p:spPr>
        <p:txBody>
          <a:bodyPr/>
          <a:lstStyle/>
          <a:p>
            <a:endParaRPr lang="en-US" altLang="en-US">
              <a:latin typeface="Arial" panose="020B0604020202020204" pitchFamily="34"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Slide Image Placeholder 1">
            <a:extLst>
              <a:ext uri="{FF2B5EF4-FFF2-40B4-BE49-F238E27FC236}">
                <a16:creationId xmlns:a16="http://schemas.microsoft.com/office/drawing/2014/main" id="{D2357B33-B8A4-830E-BB67-7C7BF524157D}"/>
              </a:ext>
            </a:extLst>
          </p:cNvPr>
          <p:cNvSpPr>
            <a:spLocks noGrp="1" noRot="1" noChangeAspect="1" noTextEdit="1"/>
          </p:cNvSpPr>
          <p:nvPr>
            <p:ph type="sldImg"/>
          </p:nvPr>
        </p:nvSpPr>
        <p:spPr>
          <a:ln/>
        </p:spPr>
      </p:sp>
      <p:sp>
        <p:nvSpPr>
          <p:cNvPr id="32771" name="Notes Placeholder 2">
            <a:extLst>
              <a:ext uri="{FF2B5EF4-FFF2-40B4-BE49-F238E27FC236}">
                <a16:creationId xmlns:a16="http://schemas.microsoft.com/office/drawing/2014/main" id="{CA601F44-D8AE-7BA7-9514-635CD537D666}"/>
              </a:ext>
            </a:extLst>
          </p:cNvPr>
          <p:cNvSpPr>
            <a:spLocks noGrp="1"/>
          </p:cNvSpPr>
          <p:nvPr>
            <p:ph type="body" idx="1"/>
          </p:nvPr>
        </p:nvSpPr>
        <p:spPr>
          <a:noFill/>
          <a:extLst>
            <a:ext uri="{AF507438-7753-43E0-B8FC-AC1667EBCBE1}">
              <a14:hiddenEffects xmlns:a14="http://schemas.microsoft.com/office/drawing/2010/main">
                <a:effectLst>
                  <a:outerShdw blurRad="63500" dist="38099" dir="2700000" algn="ctr" rotWithShape="0">
                    <a:schemeClr val="bg2">
                      <a:alpha val="74997"/>
                    </a:schemeClr>
                  </a:outerShdw>
                </a:effectLst>
              </a14:hiddenEffects>
            </a:ext>
          </a:extLst>
        </p:spPr>
        <p:txBody>
          <a:bodyPr/>
          <a:lstStyle/>
          <a:p>
            <a:pPr eaLnBrk="1" hangingPunct="1"/>
            <a:endParaRPr lang="en-US" altLang="en-US">
              <a:latin typeface="Arial" panose="020B0604020202020204" pitchFamily="34" charset="0"/>
            </a:endParaRPr>
          </a:p>
        </p:txBody>
      </p:sp>
      <p:sp>
        <p:nvSpPr>
          <p:cNvPr id="32772" name="Slide Number Placeholder 3">
            <a:extLst>
              <a:ext uri="{FF2B5EF4-FFF2-40B4-BE49-F238E27FC236}">
                <a16:creationId xmlns:a16="http://schemas.microsoft.com/office/drawing/2014/main" id="{17CD1636-3752-3880-A6DD-6E31E379C279}"/>
              </a:ext>
            </a:extLst>
          </p:cNvPr>
          <p:cNvSpPr>
            <a:spLocks noGrp="1"/>
          </p:cNvSpPr>
          <p:nvPr>
            <p:ph type="sldNum" sz="quarter" idx="5"/>
          </p:nvPr>
        </p:nvSpPr>
        <p:spPr>
          <a:noFill/>
          <a:extLst>
            <a:ext uri="{AF507438-7753-43E0-B8FC-AC1667EBCBE1}">
              <a14:hiddenEffects xmlns:a14="http://schemas.microsoft.com/office/drawing/2010/main">
                <a:effectLst>
                  <a:outerShdw blurRad="63500" dist="38099" dir="2700000" algn="ctr" rotWithShape="0">
                    <a:schemeClr val="bg2">
                      <a:alpha val="74997"/>
                    </a:schemeClr>
                  </a:outerShdw>
                </a:effectLst>
              </a14:hiddenEffects>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1B31E7A5-4517-4217-B10D-954D7C5971E4}" type="slidenum">
              <a:rPr lang="en-US" altLang="en-US">
                <a:ea typeface="ＭＳ Ｐゴシック" panose="020B0600070205080204" pitchFamily="34" charset="-128"/>
              </a:rPr>
              <a:pPr>
                <a:spcBef>
                  <a:spcPct val="0"/>
                </a:spcBef>
              </a:pPr>
              <a:t>13</a:t>
            </a:fld>
            <a:endParaRPr lang="en-US" altLang="en-US">
              <a:ea typeface="ＭＳ Ｐゴシック" panose="020B0600070205080204" pitchFamily="34" charset="-128"/>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a:extLst>
              <a:ext uri="{FF2B5EF4-FFF2-40B4-BE49-F238E27FC236}">
                <a16:creationId xmlns:a16="http://schemas.microsoft.com/office/drawing/2014/main" id="{0B36ECDF-7E8E-8537-A81E-D7D2D321C3B1}"/>
              </a:ext>
            </a:extLst>
          </p:cNvPr>
          <p:cNvSpPr>
            <a:spLocks noGrp="1" noChangeArrowheads="1"/>
          </p:cNvSpPr>
          <p:nvPr>
            <p:ph type="sldNum" sz="quarter" idx="5"/>
          </p:nvPr>
        </p:nvSpPr>
        <p:spPr>
          <a:noFill/>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F6DEA438-4A8A-4FE3-9A2F-877DCF497226}" type="slidenum">
              <a:rPr lang="en-US" altLang="en-US"/>
              <a:pPr>
                <a:spcBef>
                  <a:spcPct val="0"/>
                </a:spcBef>
              </a:pPr>
              <a:t>14</a:t>
            </a:fld>
            <a:endParaRPr lang="en-US" altLang="en-US"/>
          </a:p>
        </p:txBody>
      </p:sp>
      <p:sp>
        <p:nvSpPr>
          <p:cNvPr id="27651" name="Rectangle 2">
            <a:extLst>
              <a:ext uri="{FF2B5EF4-FFF2-40B4-BE49-F238E27FC236}">
                <a16:creationId xmlns:a16="http://schemas.microsoft.com/office/drawing/2014/main" id="{1200BE46-7CE5-E11E-282F-D3434403BEE9}"/>
              </a:ext>
            </a:extLst>
          </p:cNvPr>
          <p:cNvSpPr>
            <a:spLocks noGrp="1" noRot="1" noChangeAspect="1" noChangeArrowheads="1" noTextEdit="1"/>
          </p:cNvSpPr>
          <p:nvPr>
            <p:ph type="sldImg"/>
          </p:nvPr>
        </p:nvSpPr>
        <p:spPr>
          <a:ln/>
        </p:spPr>
      </p:sp>
      <p:sp>
        <p:nvSpPr>
          <p:cNvPr id="27652" name="Rectangle 3">
            <a:extLst>
              <a:ext uri="{FF2B5EF4-FFF2-40B4-BE49-F238E27FC236}">
                <a16:creationId xmlns:a16="http://schemas.microsoft.com/office/drawing/2014/main" id="{6A6318B6-0D97-6976-AC28-0CDD32DB6B89}"/>
              </a:ext>
            </a:extLst>
          </p:cNvPr>
          <p:cNvSpPr>
            <a:spLocks noGrp="1" noChangeArrowheads="1"/>
          </p:cNvSpPr>
          <p:nvPr>
            <p:ph type="body" idx="1"/>
          </p:nvPr>
        </p:nvSpPr>
        <p:spPr>
          <a:extLst>
            <a:ext uri="{AF507438-7753-43E0-B8FC-AC1667EBCBE1}">
              <a14:hiddenEffects xmlns:a14="http://schemas.microsoft.com/office/drawing/2010/main">
                <a:effectLst>
                  <a:outerShdw blurRad="63500" dist="38099" dir="2700000" algn="ctr" rotWithShape="0">
                    <a:schemeClr val="bg2">
                      <a:alpha val="74997"/>
                    </a:schemeClr>
                  </a:outerShdw>
                </a:effectLst>
              </a14:hiddenEffects>
            </a:ext>
          </a:extLst>
        </p:spPr>
        <p:txBody>
          <a:bodyPr/>
          <a:lstStyle/>
          <a:p>
            <a:pPr eaLnBrk="1" hangingPunct="1"/>
            <a:endParaRPr lang="en-US" altLang="en-US">
              <a:latin typeface="Arial" panose="020B0604020202020204" pitchFamily="34"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Slide Image Placeholder 1">
            <a:extLst>
              <a:ext uri="{FF2B5EF4-FFF2-40B4-BE49-F238E27FC236}">
                <a16:creationId xmlns:a16="http://schemas.microsoft.com/office/drawing/2014/main" id="{D92B8B5D-598A-F577-85B7-31AD50DC7A74}"/>
              </a:ext>
            </a:extLst>
          </p:cNvPr>
          <p:cNvSpPr>
            <a:spLocks noGrp="1" noRot="1" noChangeAspect="1" noTextEdit="1"/>
          </p:cNvSpPr>
          <p:nvPr>
            <p:ph type="sldImg"/>
          </p:nvPr>
        </p:nvSpPr>
        <p:spPr>
          <a:ln/>
        </p:spPr>
      </p:sp>
      <p:sp>
        <p:nvSpPr>
          <p:cNvPr id="33795" name="Notes Placeholder 2">
            <a:extLst>
              <a:ext uri="{FF2B5EF4-FFF2-40B4-BE49-F238E27FC236}">
                <a16:creationId xmlns:a16="http://schemas.microsoft.com/office/drawing/2014/main" id="{5CBA2B7A-F337-7C1C-CBD0-ABB71C86D7E5}"/>
              </a:ext>
            </a:extLst>
          </p:cNvPr>
          <p:cNvSpPr>
            <a:spLocks noGrp="1"/>
          </p:cNvSpPr>
          <p:nvPr>
            <p:ph type="body" idx="1"/>
          </p:nvPr>
        </p:nvSpPr>
        <p:spPr>
          <a:noFill/>
          <a:extLst>
            <a:ext uri="{AF507438-7753-43E0-B8FC-AC1667EBCBE1}">
              <a14:hiddenEffects xmlns:a14="http://schemas.microsoft.com/office/drawing/2010/main">
                <a:effectLst>
                  <a:outerShdw blurRad="63500" dist="38099" dir="2700000" algn="ctr" rotWithShape="0">
                    <a:schemeClr val="bg2">
                      <a:alpha val="74997"/>
                    </a:schemeClr>
                  </a:outerShdw>
                </a:effectLst>
              </a14:hiddenEffects>
            </a:ext>
          </a:extLst>
        </p:spPr>
        <p:txBody>
          <a:bodyPr/>
          <a:lstStyle/>
          <a:p>
            <a:pPr eaLnBrk="1" hangingPunct="1"/>
            <a:endParaRPr lang="en-US" altLang="en-US">
              <a:latin typeface="Arial" panose="020B0604020202020204" pitchFamily="34" charset="0"/>
            </a:endParaRPr>
          </a:p>
        </p:txBody>
      </p:sp>
      <p:sp>
        <p:nvSpPr>
          <p:cNvPr id="33796" name="Slide Number Placeholder 3">
            <a:extLst>
              <a:ext uri="{FF2B5EF4-FFF2-40B4-BE49-F238E27FC236}">
                <a16:creationId xmlns:a16="http://schemas.microsoft.com/office/drawing/2014/main" id="{524CEA6D-8028-2DC2-E05D-E51EFFF719AF}"/>
              </a:ext>
            </a:extLst>
          </p:cNvPr>
          <p:cNvSpPr>
            <a:spLocks noGrp="1"/>
          </p:cNvSpPr>
          <p:nvPr>
            <p:ph type="sldNum" sz="quarter" idx="5"/>
          </p:nvPr>
        </p:nvSpPr>
        <p:spPr>
          <a:noFill/>
          <a:extLst>
            <a:ext uri="{AF507438-7753-43E0-B8FC-AC1667EBCBE1}">
              <a14:hiddenEffects xmlns:a14="http://schemas.microsoft.com/office/drawing/2010/main">
                <a:effectLst>
                  <a:outerShdw blurRad="63500" dist="38099" dir="2700000" algn="ctr" rotWithShape="0">
                    <a:schemeClr val="bg2">
                      <a:alpha val="74997"/>
                    </a:schemeClr>
                  </a:outerShdw>
                </a:effectLst>
              </a14:hiddenEffects>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07075024-18DB-4BCE-BBC1-33E4ED0C3690}" type="slidenum">
              <a:rPr lang="en-US" altLang="en-US">
                <a:ea typeface="ＭＳ Ｐゴシック" panose="020B0600070205080204" pitchFamily="34" charset="-128"/>
              </a:rPr>
              <a:pPr>
                <a:spcBef>
                  <a:spcPct val="0"/>
                </a:spcBef>
              </a:pPr>
              <a:t>16</a:t>
            </a:fld>
            <a:endParaRPr lang="en-US" altLang="en-US">
              <a:ea typeface="ＭＳ Ｐゴシック" panose="020B0600070205080204" pitchFamily="34" charset="-128"/>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Image Placeholder 1">
            <a:extLst>
              <a:ext uri="{FF2B5EF4-FFF2-40B4-BE49-F238E27FC236}">
                <a16:creationId xmlns:a16="http://schemas.microsoft.com/office/drawing/2014/main" id="{EAF8E17E-3B44-D085-31B5-75B90A3E4268}"/>
              </a:ext>
            </a:extLst>
          </p:cNvPr>
          <p:cNvSpPr>
            <a:spLocks noGrp="1" noRot="1" noChangeAspect="1" noTextEdit="1"/>
          </p:cNvSpPr>
          <p:nvPr>
            <p:ph type="sldImg"/>
          </p:nvPr>
        </p:nvSpPr>
        <p:spPr>
          <a:ln/>
        </p:spPr>
      </p:sp>
      <p:sp>
        <p:nvSpPr>
          <p:cNvPr id="29699" name="Notes Placeholder 2">
            <a:extLst>
              <a:ext uri="{FF2B5EF4-FFF2-40B4-BE49-F238E27FC236}">
                <a16:creationId xmlns:a16="http://schemas.microsoft.com/office/drawing/2014/main" id="{643BD171-3DEA-E962-6C99-49186E0F7616}"/>
              </a:ext>
            </a:extLst>
          </p:cNvPr>
          <p:cNvSpPr>
            <a:spLocks noGrp="1"/>
          </p:cNvSpPr>
          <p:nvPr>
            <p:ph type="body" idx="1"/>
          </p:nvPr>
        </p:nvSpPr>
        <p:spPr>
          <a:extLst>
            <a:ext uri="{AF507438-7753-43E0-B8FC-AC1667EBCBE1}">
              <a14:hiddenEffects xmlns:a14="http://schemas.microsoft.com/office/drawing/2010/main">
                <a:effectLst>
                  <a:outerShdw blurRad="63500" dist="38099" dir="2700000" algn="ctr" rotWithShape="0">
                    <a:schemeClr val="bg2">
                      <a:alpha val="74997"/>
                    </a:schemeClr>
                  </a:outerShdw>
                </a:effectLst>
              </a14:hiddenEffects>
            </a:ext>
          </a:extLst>
        </p:spPr>
        <p:txBody>
          <a:bodyPr/>
          <a:lstStyle/>
          <a:p>
            <a:endParaRPr lang="en-US" altLang="en-US">
              <a:latin typeface="Arial" panose="020B0604020202020204" pitchFamily="34" charset="0"/>
              <a:ea typeface="ＭＳ Ｐゴシック" panose="020B0600070205080204" pitchFamily="34" charset="-128"/>
            </a:endParaRPr>
          </a:p>
        </p:txBody>
      </p:sp>
      <p:sp>
        <p:nvSpPr>
          <p:cNvPr id="29700" name="Slide Number Placeholder 3">
            <a:extLst>
              <a:ext uri="{FF2B5EF4-FFF2-40B4-BE49-F238E27FC236}">
                <a16:creationId xmlns:a16="http://schemas.microsoft.com/office/drawing/2014/main" id="{417C8F06-CA20-6A0F-18CF-FED39E769B6B}"/>
              </a:ext>
            </a:extLst>
          </p:cNvPr>
          <p:cNvSpPr>
            <a:spLocks noGrp="1"/>
          </p:cNvSpPr>
          <p:nvPr>
            <p:ph type="sldNum" sz="quarter" idx="5"/>
          </p:nvPr>
        </p:nvSpPr>
        <p:spPr>
          <a:noFill/>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A9AD5B23-063D-423D-8A0B-FF1083C78F9E}" type="slidenum">
              <a:rPr lang="en-US" altLang="en-US">
                <a:ea typeface="ＭＳ Ｐゴシック" panose="020B0600070205080204" pitchFamily="34" charset="-128"/>
                <a:cs typeface="Arial" panose="020B0604020202020204" pitchFamily="34" charset="0"/>
              </a:rPr>
              <a:pPr>
                <a:spcBef>
                  <a:spcPct val="0"/>
                </a:spcBef>
              </a:pPr>
              <a:t>17</a:t>
            </a:fld>
            <a:endParaRPr lang="en-US" altLang="en-US">
              <a:ea typeface="ＭＳ Ｐゴシック" panose="020B0600070205080204" pitchFamily="34" charset="-128"/>
              <a:cs typeface="Arial" panose="020B0604020202020204" pitchFamily="34"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FA6658D-2DC0-468D-A492-6409CF18EBCA}" type="slidenum">
              <a:rPr lang="en-US" altLang="en-US" smtClean="0"/>
              <a:pPr/>
              <a:t>22</a:t>
            </a:fld>
            <a:endParaRPr lang="en-US" altLang="en-US"/>
          </a:p>
        </p:txBody>
      </p:sp>
    </p:spTree>
    <p:extLst>
      <p:ext uri="{BB962C8B-B14F-4D97-AF65-F5344CB8AC3E}">
        <p14:creationId xmlns:p14="http://schemas.microsoft.com/office/powerpoint/2010/main" val="333871394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Freeform 7">
            <a:extLst>
              <a:ext uri="{FF2B5EF4-FFF2-40B4-BE49-F238E27FC236}">
                <a16:creationId xmlns:a16="http://schemas.microsoft.com/office/drawing/2014/main" id="{34B70E8E-8CF6-0B26-699D-37FD40FC7D71}"/>
              </a:ext>
            </a:extLst>
          </p:cNvPr>
          <p:cNvSpPr>
            <a:spLocks noChangeArrowheads="1"/>
          </p:cNvSpPr>
          <p:nvPr/>
        </p:nvSpPr>
        <p:spPr bwMode="auto">
          <a:xfrm>
            <a:off x="609600" y="1219200"/>
            <a:ext cx="7924800" cy="914400"/>
          </a:xfrm>
          <a:custGeom>
            <a:avLst/>
            <a:gdLst>
              <a:gd name="T0" fmla="*/ 0 w 1000"/>
              <a:gd name="T1" fmla="*/ 2147483646 h 1000"/>
              <a:gd name="T2" fmla="*/ 0 w 1000"/>
              <a:gd name="T3" fmla="*/ 0 h 1000"/>
              <a:gd name="T4" fmla="*/ 2147483646 w 1000"/>
              <a:gd name="T5" fmla="*/ 0 h 1000"/>
              <a:gd name="T6" fmla="*/ 0 60000 65536"/>
              <a:gd name="T7" fmla="*/ 0 60000 65536"/>
              <a:gd name="T8" fmla="*/ 0 60000 65536"/>
            </a:gdLst>
            <a:ahLst/>
            <a:cxnLst>
              <a:cxn ang="T6">
                <a:pos x="T0" y="T1"/>
              </a:cxn>
              <a:cxn ang="T7">
                <a:pos x="T2" y="T3"/>
              </a:cxn>
              <a:cxn ang="T8">
                <a:pos x="T4" y="T5"/>
              </a:cxn>
            </a:cxnLst>
            <a:rect l="0" t="0" r="r" b="b"/>
            <a:pathLst>
              <a:path w="1000" h="1000">
                <a:moveTo>
                  <a:pt x="0" y="1000"/>
                </a:moveTo>
                <a:lnTo>
                  <a:pt x="0" y="0"/>
                </a:lnTo>
                <a:lnTo>
                  <a:pt x="1000" y="0"/>
                </a:lnTo>
              </a:path>
            </a:pathLst>
          </a:custGeom>
          <a:noFill/>
          <a:ln w="25400" cap="flat" cmpd="sng">
            <a:solidFill>
              <a:srgbClr val="FF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3" name="Line 8">
            <a:extLst>
              <a:ext uri="{FF2B5EF4-FFF2-40B4-BE49-F238E27FC236}">
                <a16:creationId xmlns:a16="http://schemas.microsoft.com/office/drawing/2014/main" id="{82684AC2-8A3C-4AF4-7A06-1ADD8BBF9EE7}"/>
              </a:ext>
            </a:extLst>
          </p:cNvPr>
          <p:cNvSpPr>
            <a:spLocks noChangeShapeType="1"/>
          </p:cNvSpPr>
          <p:nvPr/>
        </p:nvSpPr>
        <p:spPr bwMode="auto">
          <a:xfrm>
            <a:off x="1981200" y="3962400"/>
            <a:ext cx="6511925" cy="0"/>
          </a:xfrm>
          <a:prstGeom prst="line">
            <a:avLst/>
          </a:prstGeom>
          <a:noFill/>
          <a:ln w="1905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eaLnBrk="1" hangingPunct="1">
              <a:defRPr/>
            </a:pPr>
            <a:endParaRPr lang="en-US">
              <a:latin typeface="Arial" charset="0"/>
            </a:endParaRPr>
          </a:p>
        </p:txBody>
      </p:sp>
      <p:sp>
        <p:nvSpPr>
          <p:cNvPr id="14338" name="Rectangle 2"/>
          <p:cNvSpPr>
            <a:spLocks noGrp="1" noChangeArrowheads="1"/>
          </p:cNvSpPr>
          <p:nvPr>
            <p:ph type="ctrTitle"/>
          </p:nvPr>
        </p:nvSpPr>
        <p:spPr>
          <a:xfrm>
            <a:off x="914400" y="1524000"/>
            <a:ext cx="7623175" cy="1752600"/>
          </a:xfrm>
        </p:spPr>
        <p:txBody>
          <a:bodyPr/>
          <a:lstStyle>
            <a:lvl1pPr>
              <a:defRPr sz="5000"/>
            </a:lvl1pPr>
          </a:lstStyle>
          <a:p>
            <a:pPr lvl="0"/>
            <a:r>
              <a:rPr lang="en-US" altLang="en-US" noProof="0"/>
              <a:t>Click to edit Master title style</a:t>
            </a:r>
          </a:p>
        </p:txBody>
      </p:sp>
      <p:sp>
        <p:nvSpPr>
          <p:cNvPr id="14339" name="Rectangle 3"/>
          <p:cNvSpPr>
            <a:spLocks noGrp="1" noChangeArrowheads="1"/>
          </p:cNvSpPr>
          <p:nvPr>
            <p:ph type="subTitle" idx="1"/>
          </p:nvPr>
        </p:nvSpPr>
        <p:spPr>
          <a:xfrm>
            <a:off x="1981200" y="3962400"/>
            <a:ext cx="6553200" cy="1752600"/>
          </a:xfrm>
        </p:spPr>
        <p:txBody>
          <a:bodyPr/>
          <a:lstStyle>
            <a:lvl1pPr marL="0" indent="0">
              <a:buFont typeface="Wingdings" pitchFamily="2" charset="2"/>
              <a:buNone/>
              <a:defRPr sz="2200"/>
            </a:lvl1pPr>
          </a:lstStyle>
          <a:p>
            <a:pPr lvl="0"/>
            <a:r>
              <a:rPr lang="en-US" altLang="en-US" noProof="0"/>
              <a:t>Click to edit Master subtitle style</a:t>
            </a:r>
          </a:p>
        </p:txBody>
      </p:sp>
      <p:sp>
        <p:nvSpPr>
          <p:cNvPr id="4" name="Rectangle 4">
            <a:extLst>
              <a:ext uri="{FF2B5EF4-FFF2-40B4-BE49-F238E27FC236}">
                <a16:creationId xmlns:a16="http://schemas.microsoft.com/office/drawing/2014/main" id="{4B6F9D4E-4049-879F-512C-F6241EB02C2E}"/>
              </a:ext>
            </a:extLst>
          </p:cNvPr>
          <p:cNvSpPr>
            <a:spLocks noGrp="1" noChangeArrowheads="1"/>
          </p:cNvSpPr>
          <p:nvPr>
            <p:ph type="dt" sz="half" idx="10"/>
          </p:nvPr>
        </p:nvSpPr>
        <p:spPr/>
        <p:txBody>
          <a:bodyPr/>
          <a:lstStyle>
            <a:lvl1pPr>
              <a:defRPr/>
            </a:lvl1pPr>
          </a:lstStyle>
          <a:p>
            <a:endParaRPr lang="en-US" altLang="en-US"/>
          </a:p>
        </p:txBody>
      </p:sp>
      <p:sp>
        <p:nvSpPr>
          <p:cNvPr id="5" name="Rectangle 5">
            <a:extLst>
              <a:ext uri="{FF2B5EF4-FFF2-40B4-BE49-F238E27FC236}">
                <a16:creationId xmlns:a16="http://schemas.microsoft.com/office/drawing/2014/main" id="{F5A4B9E3-0E03-4E59-5E58-CB684BD1BF93}"/>
              </a:ext>
            </a:extLst>
          </p:cNvPr>
          <p:cNvSpPr>
            <a:spLocks noGrp="1" noChangeArrowheads="1"/>
          </p:cNvSpPr>
          <p:nvPr>
            <p:ph type="ftr" sz="quarter" idx="11"/>
          </p:nvPr>
        </p:nvSpPr>
        <p:spPr>
          <a:xfrm>
            <a:off x="3124200" y="6243638"/>
            <a:ext cx="2895600" cy="457200"/>
          </a:xfrm>
        </p:spPr>
        <p:txBody>
          <a:bodyPr/>
          <a:lstStyle>
            <a:lvl1pPr>
              <a:defRPr/>
            </a:lvl1pPr>
          </a:lstStyle>
          <a:p>
            <a:endParaRPr lang="en-US" altLang="en-US"/>
          </a:p>
        </p:txBody>
      </p:sp>
      <p:sp>
        <p:nvSpPr>
          <p:cNvPr id="6" name="Rectangle 6">
            <a:extLst>
              <a:ext uri="{FF2B5EF4-FFF2-40B4-BE49-F238E27FC236}">
                <a16:creationId xmlns:a16="http://schemas.microsoft.com/office/drawing/2014/main" id="{4502AC3A-FF7B-B6FB-B734-FD534279FB3E}"/>
              </a:ext>
            </a:extLst>
          </p:cNvPr>
          <p:cNvSpPr>
            <a:spLocks noGrp="1" noChangeArrowheads="1"/>
          </p:cNvSpPr>
          <p:nvPr>
            <p:ph type="sldNum" sz="quarter" idx="12"/>
          </p:nvPr>
        </p:nvSpPr>
        <p:spPr/>
        <p:txBody>
          <a:bodyPr/>
          <a:lstStyle>
            <a:lvl1pPr>
              <a:defRPr/>
            </a:lvl1pPr>
          </a:lstStyle>
          <a:p>
            <a:fld id="{F581ABA5-CCF1-4202-8A6C-89E2E6025512}" type="slidenum">
              <a:rPr lang="en-US" altLang="en-US"/>
              <a:pPr/>
              <a:t>‹#›</a:t>
            </a:fld>
            <a:endParaRPr lang="en-US" altLang="en-US"/>
          </a:p>
        </p:txBody>
      </p:sp>
    </p:spTree>
    <p:extLst>
      <p:ext uri="{BB962C8B-B14F-4D97-AF65-F5344CB8AC3E}">
        <p14:creationId xmlns:p14="http://schemas.microsoft.com/office/powerpoint/2010/main" val="401107121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7474276B-422A-4225-32CC-1CB656824561}"/>
              </a:ext>
            </a:extLst>
          </p:cNvPr>
          <p:cNvSpPr>
            <a:spLocks noGrp="1" noChangeArrowheads="1"/>
          </p:cNvSpPr>
          <p:nvPr>
            <p:ph type="dt" sz="half" idx="10"/>
          </p:nvPr>
        </p:nvSpPr>
        <p:spPr>
          <a:ln/>
        </p:spPr>
        <p:txBody>
          <a:bodyPr/>
          <a:lstStyle>
            <a:lvl1pPr>
              <a:defRPr/>
            </a:lvl1pPr>
          </a:lstStyle>
          <a:p>
            <a:endParaRPr lang="en-US" altLang="en-US"/>
          </a:p>
        </p:txBody>
      </p:sp>
      <p:sp>
        <p:nvSpPr>
          <p:cNvPr id="5" name="Rectangle 5">
            <a:extLst>
              <a:ext uri="{FF2B5EF4-FFF2-40B4-BE49-F238E27FC236}">
                <a16:creationId xmlns:a16="http://schemas.microsoft.com/office/drawing/2014/main" id="{66E7DDBA-B6AA-E139-7CFB-6D27720BCCD4}"/>
              </a:ext>
            </a:extLst>
          </p:cNvPr>
          <p:cNvSpPr>
            <a:spLocks noGrp="1" noChangeArrowheads="1"/>
          </p:cNvSpPr>
          <p:nvPr>
            <p:ph type="ftr" sz="quarter" idx="11"/>
          </p:nvPr>
        </p:nvSpPr>
        <p:spPr>
          <a:ln/>
        </p:spPr>
        <p:txBody>
          <a:bodyPr/>
          <a:lstStyle>
            <a:lvl1pPr>
              <a:defRPr/>
            </a:lvl1pPr>
          </a:lstStyle>
          <a:p>
            <a:endParaRPr lang="en-US" altLang="en-US"/>
          </a:p>
        </p:txBody>
      </p:sp>
      <p:sp>
        <p:nvSpPr>
          <p:cNvPr id="6" name="Rectangle 6">
            <a:extLst>
              <a:ext uri="{FF2B5EF4-FFF2-40B4-BE49-F238E27FC236}">
                <a16:creationId xmlns:a16="http://schemas.microsoft.com/office/drawing/2014/main" id="{8426EE47-BF9C-7A30-E0DA-43DC3E46868D}"/>
              </a:ext>
            </a:extLst>
          </p:cNvPr>
          <p:cNvSpPr>
            <a:spLocks noGrp="1" noChangeArrowheads="1"/>
          </p:cNvSpPr>
          <p:nvPr>
            <p:ph type="sldNum" sz="quarter" idx="12"/>
          </p:nvPr>
        </p:nvSpPr>
        <p:spPr>
          <a:ln/>
        </p:spPr>
        <p:txBody>
          <a:bodyPr/>
          <a:lstStyle>
            <a:lvl1pPr>
              <a:defRPr/>
            </a:lvl1pPr>
          </a:lstStyle>
          <a:p>
            <a:fld id="{6BF4B035-E211-46B0-8874-EDDDA2153B06}" type="slidenum">
              <a:rPr lang="en-US" altLang="en-US"/>
              <a:pPr/>
              <a:t>‹#›</a:t>
            </a:fld>
            <a:endParaRPr lang="en-US" altLang="en-US"/>
          </a:p>
        </p:txBody>
      </p:sp>
    </p:spTree>
    <p:extLst>
      <p:ext uri="{BB962C8B-B14F-4D97-AF65-F5344CB8AC3E}">
        <p14:creationId xmlns:p14="http://schemas.microsoft.com/office/powerpoint/2010/main" val="413634350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7813"/>
            <a:ext cx="2057400" cy="5853112"/>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7813"/>
            <a:ext cx="6019800" cy="5853112"/>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7151A54B-B488-54F6-48A2-EAE408ACF486}"/>
              </a:ext>
            </a:extLst>
          </p:cNvPr>
          <p:cNvSpPr>
            <a:spLocks noGrp="1" noChangeArrowheads="1"/>
          </p:cNvSpPr>
          <p:nvPr>
            <p:ph type="dt" sz="half" idx="10"/>
          </p:nvPr>
        </p:nvSpPr>
        <p:spPr>
          <a:ln/>
        </p:spPr>
        <p:txBody>
          <a:bodyPr/>
          <a:lstStyle>
            <a:lvl1pPr>
              <a:defRPr/>
            </a:lvl1pPr>
          </a:lstStyle>
          <a:p>
            <a:endParaRPr lang="en-US" altLang="en-US"/>
          </a:p>
        </p:txBody>
      </p:sp>
      <p:sp>
        <p:nvSpPr>
          <p:cNvPr id="5" name="Rectangle 5">
            <a:extLst>
              <a:ext uri="{FF2B5EF4-FFF2-40B4-BE49-F238E27FC236}">
                <a16:creationId xmlns:a16="http://schemas.microsoft.com/office/drawing/2014/main" id="{1CCF7124-E9B3-686F-874A-BCE269A4D742}"/>
              </a:ext>
            </a:extLst>
          </p:cNvPr>
          <p:cNvSpPr>
            <a:spLocks noGrp="1" noChangeArrowheads="1"/>
          </p:cNvSpPr>
          <p:nvPr>
            <p:ph type="ftr" sz="quarter" idx="11"/>
          </p:nvPr>
        </p:nvSpPr>
        <p:spPr>
          <a:ln/>
        </p:spPr>
        <p:txBody>
          <a:bodyPr/>
          <a:lstStyle>
            <a:lvl1pPr>
              <a:defRPr/>
            </a:lvl1pPr>
          </a:lstStyle>
          <a:p>
            <a:endParaRPr lang="en-US" altLang="en-US"/>
          </a:p>
        </p:txBody>
      </p:sp>
      <p:sp>
        <p:nvSpPr>
          <p:cNvPr id="6" name="Rectangle 6">
            <a:extLst>
              <a:ext uri="{FF2B5EF4-FFF2-40B4-BE49-F238E27FC236}">
                <a16:creationId xmlns:a16="http://schemas.microsoft.com/office/drawing/2014/main" id="{B90C988E-3155-4220-EFAE-55C26FCE030D}"/>
              </a:ext>
            </a:extLst>
          </p:cNvPr>
          <p:cNvSpPr>
            <a:spLocks noGrp="1" noChangeArrowheads="1"/>
          </p:cNvSpPr>
          <p:nvPr>
            <p:ph type="sldNum" sz="quarter" idx="12"/>
          </p:nvPr>
        </p:nvSpPr>
        <p:spPr>
          <a:ln/>
        </p:spPr>
        <p:txBody>
          <a:bodyPr/>
          <a:lstStyle>
            <a:lvl1pPr>
              <a:defRPr/>
            </a:lvl1pPr>
          </a:lstStyle>
          <a:p>
            <a:fld id="{D63D5308-11D6-4DCC-AFD8-B8927C1D7AC2}" type="slidenum">
              <a:rPr lang="en-US" altLang="en-US"/>
              <a:pPr/>
              <a:t>‹#›</a:t>
            </a:fld>
            <a:endParaRPr lang="en-US" altLang="en-US"/>
          </a:p>
        </p:txBody>
      </p:sp>
    </p:spTree>
    <p:extLst>
      <p:ext uri="{BB962C8B-B14F-4D97-AF65-F5344CB8AC3E}">
        <p14:creationId xmlns:p14="http://schemas.microsoft.com/office/powerpoint/2010/main" val="113369012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lvl1pPr>
              <a:buSzPct val="50000"/>
              <a:defRPr/>
            </a:lvl1pPr>
            <a:lvl2pPr>
              <a:buSzPct val="50000"/>
              <a:defRPr/>
            </a:lvl2pPr>
            <a:lvl3pPr>
              <a:buSzPct val="50000"/>
              <a:defRPr/>
            </a:lvl3pPr>
            <a:lvl4pPr>
              <a:buSzPct val="50000"/>
              <a:defRPr/>
            </a:lvl4pPr>
            <a:lvl5pPr>
              <a:buSzPct val="5000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Rectangle 4">
            <a:extLst>
              <a:ext uri="{FF2B5EF4-FFF2-40B4-BE49-F238E27FC236}">
                <a16:creationId xmlns:a16="http://schemas.microsoft.com/office/drawing/2014/main" id="{9E779561-6AB6-1DE1-C9E2-18DCB4A8F4E2}"/>
              </a:ext>
            </a:extLst>
          </p:cNvPr>
          <p:cNvSpPr>
            <a:spLocks noGrp="1" noChangeArrowheads="1"/>
          </p:cNvSpPr>
          <p:nvPr>
            <p:ph type="dt" sz="half" idx="10"/>
          </p:nvPr>
        </p:nvSpPr>
        <p:spPr>
          <a:ln/>
        </p:spPr>
        <p:txBody>
          <a:bodyPr/>
          <a:lstStyle>
            <a:lvl1pPr>
              <a:defRPr/>
            </a:lvl1pPr>
          </a:lstStyle>
          <a:p>
            <a:endParaRPr lang="en-US" altLang="en-US"/>
          </a:p>
        </p:txBody>
      </p:sp>
      <p:sp>
        <p:nvSpPr>
          <p:cNvPr id="5" name="Rectangle 5">
            <a:extLst>
              <a:ext uri="{FF2B5EF4-FFF2-40B4-BE49-F238E27FC236}">
                <a16:creationId xmlns:a16="http://schemas.microsoft.com/office/drawing/2014/main" id="{04873077-99C9-1584-25E3-F424ABC5B802}"/>
              </a:ext>
            </a:extLst>
          </p:cNvPr>
          <p:cNvSpPr>
            <a:spLocks noGrp="1" noChangeArrowheads="1"/>
          </p:cNvSpPr>
          <p:nvPr>
            <p:ph type="ftr" sz="quarter" idx="11"/>
          </p:nvPr>
        </p:nvSpPr>
        <p:spPr>
          <a:ln/>
        </p:spPr>
        <p:txBody>
          <a:bodyPr/>
          <a:lstStyle>
            <a:lvl1pPr>
              <a:defRPr/>
            </a:lvl1pPr>
          </a:lstStyle>
          <a:p>
            <a:endParaRPr lang="en-US" altLang="en-US"/>
          </a:p>
        </p:txBody>
      </p:sp>
      <p:sp>
        <p:nvSpPr>
          <p:cNvPr id="6" name="Rectangle 6">
            <a:extLst>
              <a:ext uri="{FF2B5EF4-FFF2-40B4-BE49-F238E27FC236}">
                <a16:creationId xmlns:a16="http://schemas.microsoft.com/office/drawing/2014/main" id="{8A6A1319-F585-737D-2F51-6972D0623F05}"/>
              </a:ext>
            </a:extLst>
          </p:cNvPr>
          <p:cNvSpPr>
            <a:spLocks noGrp="1" noChangeArrowheads="1"/>
          </p:cNvSpPr>
          <p:nvPr>
            <p:ph type="sldNum" sz="quarter" idx="12"/>
          </p:nvPr>
        </p:nvSpPr>
        <p:spPr>
          <a:ln/>
        </p:spPr>
        <p:txBody>
          <a:bodyPr/>
          <a:lstStyle>
            <a:lvl1pPr>
              <a:defRPr/>
            </a:lvl1pPr>
          </a:lstStyle>
          <a:p>
            <a:fld id="{2C9AAA2A-A153-45A4-A00F-EBC97213DA0C}" type="slidenum">
              <a:rPr lang="en-US" altLang="en-US"/>
              <a:pPr/>
              <a:t>‹#›</a:t>
            </a:fld>
            <a:endParaRPr lang="en-US" altLang="en-US"/>
          </a:p>
        </p:txBody>
      </p:sp>
    </p:spTree>
    <p:extLst>
      <p:ext uri="{BB962C8B-B14F-4D97-AF65-F5344CB8AC3E}">
        <p14:creationId xmlns:p14="http://schemas.microsoft.com/office/powerpoint/2010/main" val="25043205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a:extLst>
              <a:ext uri="{FF2B5EF4-FFF2-40B4-BE49-F238E27FC236}">
                <a16:creationId xmlns:a16="http://schemas.microsoft.com/office/drawing/2014/main" id="{103D68B0-E168-A9B9-0CC6-107929344867}"/>
              </a:ext>
            </a:extLst>
          </p:cNvPr>
          <p:cNvSpPr>
            <a:spLocks noGrp="1" noChangeArrowheads="1"/>
          </p:cNvSpPr>
          <p:nvPr>
            <p:ph type="dt" sz="half" idx="10"/>
          </p:nvPr>
        </p:nvSpPr>
        <p:spPr>
          <a:ln/>
        </p:spPr>
        <p:txBody>
          <a:bodyPr/>
          <a:lstStyle>
            <a:lvl1pPr>
              <a:defRPr/>
            </a:lvl1pPr>
          </a:lstStyle>
          <a:p>
            <a:endParaRPr lang="en-US" altLang="en-US"/>
          </a:p>
        </p:txBody>
      </p:sp>
      <p:sp>
        <p:nvSpPr>
          <p:cNvPr id="5" name="Rectangle 5">
            <a:extLst>
              <a:ext uri="{FF2B5EF4-FFF2-40B4-BE49-F238E27FC236}">
                <a16:creationId xmlns:a16="http://schemas.microsoft.com/office/drawing/2014/main" id="{44E614D1-BF0B-B34E-19A7-7D51FBE89ED0}"/>
              </a:ext>
            </a:extLst>
          </p:cNvPr>
          <p:cNvSpPr>
            <a:spLocks noGrp="1" noChangeArrowheads="1"/>
          </p:cNvSpPr>
          <p:nvPr>
            <p:ph type="ftr" sz="quarter" idx="11"/>
          </p:nvPr>
        </p:nvSpPr>
        <p:spPr>
          <a:ln/>
        </p:spPr>
        <p:txBody>
          <a:bodyPr/>
          <a:lstStyle>
            <a:lvl1pPr>
              <a:defRPr/>
            </a:lvl1pPr>
          </a:lstStyle>
          <a:p>
            <a:endParaRPr lang="en-US" altLang="en-US"/>
          </a:p>
        </p:txBody>
      </p:sp>
      <p:sp>
        <p:nvSpPr>
          <p:cNvPr id="6" name="Rectangle 6">
            <a:extLst>
              <a:ext uri="{FF2B5EF4-FFF2-40B4-BE49-F238E27FC236}">
                <a16:creationId xmlns:a16="http://schemas.microsoft.com/office/drawing/2014/main" id="{9EAE2BF1-BA96-47B8-CBFE-271CB7847B85}"/>
              </a:ext>
            </a:extLst>
          </p:cNvPr>
          <p:cNvSpPr>
            <a:spLocks noGrp="1" noChangeArrowheads="1"/>
          </p:cNvSpPr>
          <p:nvPr>
            <p:ph type="sldNum" sz="quarter" idx="12"/>
          </p:nvPr>
        </p:nvSpPr>
        <p:spPr>
          <a:ln/>
        </p:spPr>
        <p:txBody>
          <a:bodyPr/>
          <a:lstStyle>
            <a:lvl1pPr>
              <a:defRPr/>
            </a:lvl1pPr>
          </a:lstStyle>
          <a:p>
            <a:fld id="{0F8B4434-0059-439D-8C0D-859C47FD64DB}" type="slidenum">
              <a:rPr lang="en-US" altLang="en-US"/>
              <a:pPr/>
              <a:t>‹#›</a:t>
            </a:fld>
            <a:endParaRPr lang="en-US" altLang="en-US"/>
          </a:p>
        </p:txBody>
      </p:sp>
    </p:spTree>
    <p:extLst>
      <p:ext uri="{BB962C8B-B14F-4D97-AF65-F5344CB8AC3E}">
        <p14:creationId xmlns:p14="http://schemas.microsoft.com/office/powerpoint/2010/main" val="37323631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a:extLst>
              <a:ext uri="{FF2B5EF4-FFF2-40B4-BE49-F238E27FC236}">
                <a16:creationId xmlns:a16="http://schemas.microsoft.com/office/drawing/2014/main" id="{644A6EE8-E8F9-764E-2ECB-50366B914BCE}"/>
              </a:ext>
            </a:extLst>
          </p:cNvPr>
          <p:cNvSpPr>
            <a:spLocks noGrp="1" noChangeArrowheads="1"/>
          </p:cNvSpPr>
          <p:nvPr>
            <p:ph type="dt" sz="half" idx="10"/>
          </p:nvPr>
        </p:nvSpPr>
        <p:spPr>
          <a:ln/>
        </p:spPr>
        <p:txBody>
          <a:bodyPr/>
          <a:lstStyle>
            <a:lvl1pPr>
              <a:defRPr/>
            </a:lvl1pPr>
          </a:lstStyle>
          <a:p>
            <a:endParaRPr lang="en-US" altLang="en-US"/>
          </a:p>
        </p:txBody>
      </p:sp>
      <p:sp>
        <p:nvSpPr>
          <p:cNvPr id="6" name="Rectangle 5">
            <a:extLst>
              <a:ext uri="{FF2B5EF4-FFF2-40B4-BE49-F238E27FC236}">
                <a16:creationId xmlns:a16="http://schemas.microsoft.com/office/drawing/2014/main" id="{3A0F3E03-1F62-3B95-87E9-BC92421B5FC6}"/>
              </a:ext>
            </a:extLst>
          </p:cNvPr>
          <p:cNvSpPr>
            <a:spLocks noGrp="1" noChangeArrowheads="1"/>
          </p:cNvSpPr>
          <p:nvPr>
            <p:ph type="ftr" sz="quarter" idx="11"/>
          </p:nvPr>
        </p:nvSpPr>
        <p:spPr>
          <a:ln/>
        </p:spPr>
        <p:txBody>
          <a:bodyPr/>
          <a:lstStyle>
            <a:lvl1pPr>
              <a:defRPr/>
            </a:lvl1pPr>
          </a:lstStyle>
          <a:p>
            <a:endParaRPr lang="en-US" altLang="en-US"/>
          </a:p>
        </p:txBody>
      </p:sp>
      <p:sp>
        <p:nvSpPr>
          <p:cNvPr id="7" name="Rectangle 6">
            <a:extLst>
              <a:ext uri="{FF2B5EF4-FFF2-40B4-BE49-F238E27FC236}">
                <a16:creationId xmlns:a16="http://schemas.microsoft.com/office/drawing/2014/main" id="{D9D85E96-DDC0-3C58-146F-F8E9B41C02F5}"/>
              </a:ext>
            </a:extLst>
          </p:cNvPr>
          <p:cNvSpPr>
            <a:spLocks noGrp="1" noChangeArrowheads="1"/>
          </p:cNvSpPr>
          <p:nvPr>
            <p:ph type="sldNum" sz="quarter" idx="12"/>
          </p:nvPr>
        </p:nvSpPr>
        <p:spPr>
          <a:ln/>
        </p:spPr>
        <p:txBody>
          <a:bodyPr/>
          <a:lstStyle>
            <a:lvl1pPr>
              <a:defRPr/>
            </a:lvl1pPr>
          </a:lstStyle>
          <a:p>
            <a:fld id="{AB2EBD7E-3321-49DF-9E65-4DDB769A0545}" type="slidenum">
              <a:rPr lang="en-US" altLang="en-US"/>
              <a:pPr/>
              <a:t>‹#›</a:t>
            </a:fld>
            <a:endParaRPr lang="en-US" altLang="en-US"/>
          </a:p>
        </p:txBody>
      </p:sp>
    </p:spTree>
    <p:extLst>
      <p:ext uri="{BB962C8B-B14F-4D97-AF65-F5344CB8AC3E}">
        <p14:creationId xmlns:p14="http://schemas.microsoft.com/office/powerpoint/2010/main" val="270413273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a:extLst>
              <a:ext uri="{FF2B5EF4-FFF2-40B4-BE49-F238E27FC236}">
                <a16:creationId xmlns:a16="http://schemas.microsoft.com/office/drawing/2014/main" id="{1CA72FD4-E91A-D365-FFEE-C60D06DDF0F6}"/>
              </a:ext>
            </a:extLst>
          </p:cNvPr>
          <p:cNvSpPr>
            <a:spLocks noGrp="1" noChangeArrowheads="1"/>
          </p:cNvSpPr>
          <p:nvPr>
            <p:ph type="dt" sz="half" idx="10"/>
          </p:nvPr>
        </p:nvSpPr>
        <p:spPr>
          <a:ln/>
        </p:spPr>
        <p:txBody>
          <a:bodyPr/>
          <a:lstStyle>
            <a:lvl1pPr>
              <a:defRPr/>
            </a:lvl1pPr>
          </a:lstStyle>
          <a:p>
            <a:endParaRPr lang="en-US" altLang="en-US"/>
          </a:p>
        </p:txBody>
      </p:sp>
      <p:sp>
        <p:nvSpPr>
          <p:cNvPr id="8" name="Rectangle 5">
            <a:extLst>
              <a:ext uri="{FF2B5EF4-FFF2-40B4-BE49-F238E27FC236}">
                <a16:creationId xmlns:a16="http://schemas.microsoft.com/office/drawing/2014/main" id="{330A5D48-3EBC-0E3C-0F46-286584CDE24E}"/>
              </a:ext>
            </a:extLst>
          </p:cNvPr>
          <p:cNvSpPr>
            <a:spLocks noGrp="1" noChangeArrowheads="1"/>
          </p:cNvSpPr>
          <p:nvPr>
            <p:ph type="ftr" sz="quarter" idx="11"/>
          </p:nvPr>
        </p:nvSpPr>
        <p:spPr>
          <a:ln/>
        </p:spPr>
        <p:txBody>
          <a:bodyPr/>
          <a:lstStyle>
            <a:lvl1pPr>
              <a:defRPr/>
            </a:lvl1pPr>
          </a:lstStyle>
          <a:p>
            <a:endParaRPr lang="en-US" altLang="en-US"/>
          </a:p>
        </p:txBody>
      </p:sp>
      <p:sp>
        <p:nvSpPr>
          <p:cNvPr id="9" name="Rectangle 6">
            <a:extLst>
              <a:ext uri="{FF2B5EF4-FFF2-40B4-BE49-F238E27FC236}">
                <a16:creationId xmlns:a16="http://schemas.microsoft.com/office/drawing/2014/main" id="{1E773B3D-EA63-FD6C-D028-30F91008771F}"/>
              </a:ext>
            </a:extLst>
          </p:cNvPr>
          <p:cNvSpPr>
            <a:spLocks noGrp="1" noChangeArrowheads="1"/>
          </p:cNvSpPr>
          <p:nvPr>
            <p:ph type="sldNum" sz="quarter" idx="12"/>
          </p:nvPr>
        </p:nvSpPr>
        <p:spPr>
          <a:ln/>
        </p:spPr>
        <p:txBody>
          <a:bodyPr/>
          <a:lstStyle>
            <a:lvl1pPr>
              <a:defRPr/>
            </a:lvl1pPr>
          </a:lstStyle>
          <a:p>
            <a:fld id="{59B0710E-0F8F-4FF1-8034-EB48DB24A8CD}" type="slidenum">
              <a:rPr lang="en-US" altLang="en-US"/>
              <a:pPr/>
              <a:t>‹#›</a:t>
            </a:fld>
            <a:endParaRPr lang="en-US" altLang="en-US"/>
          </a:p>
        </p:txBody>
      </p:sp>
    </p:spTree>
    <p:extLst>
      <p:ext uri="{BB962C8B-B14F-4D97-AF65-F5344CB8AC3E}">
        <p14:creationId xmlns:p14="http://schemas.microsoft.com/office/powerpoint/2010/main" val="228441581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a:extLst>
              <a:ext uri="{FF2B5EF4-FFF2-40B4-BE49-F238E27FC236}">
                <a16:creationId xmlns:a16="http://schemas.microsoft.com/office/drawing/2014/main" id="{C9B34547-1C12-043D-682B-7037CF162845}"/>
              </a:ext>
            </a:extLst>
          </p:cNvPr>
          <p:cNvSpPr>
            <a:spLocks noGrp="1" noChangeArrowheads="1"/>
          </p:cNvSpPr>
          <p:nvPr>
            <p:ph type="dt" sz="half" idx="10"/>
          </p:nvPr>
        </p:nvSpPr>
        <p:spPr>
          <a:ln/>
        </p:spPr>
        <p:txBody>
          <a:bodyPr/>
          <a:lstStyle>
            <a:lvl1pPr>
              <a:defRPr/>
            </a:lvl1pPr>
          </a:lstStyle>
          <a:p>
            <a:endParaRPr lang="en-US" altLang="en-US"/>
          </a:p>
        </p:txBody>
      </p:sp>
      <p:sp>
        <p:nvSpPr>
          <p:cNvPr id="4" name="Rectangle 5">
            <a:extLst>
              <a:ext uri="{FF2B5EF4-FFF2-40B4-BE49-F238E27FC236}">
                <a16:creationId xmlns:a16="http://schemas.microsoft.com/office/drawing/2014/main" id="{5B672571-50CB-765D-1066-E1573EFA482C}"/>
              </a:ext>
            </a:extLst>
          </p:cNvPr>
          <p:cNvSpPr>
            <a:spLocks noGrp="1" noChangeArrowheads="1"/>
          </p:cNvSpPr>
          <p:nvPr>
            <p:ph type="ftr" sz="quarter" idx="11"/>
          </p:nvPr>
        </p:nvSpPr>
        <p:spPr>
          <a:ln/>
        </p:spPr>
        <p:txBody>
          <a:bodyPr/>
          <a:lstStyle>
            <a:lvl1pPr>
              <a:defRPr/>
            </a:lvl1pPr>
          </a:lstStyle>
          <a:p>
            <a:endParaRPr lang="en-US" altLang="en-US"/>
          </a:p>
        </p:txBody>
      </p:sp>
      <p:sp>
        <p:nvSpPr>
          <p:cNvPr id="5" name="Rectangle 6">
            <a:extLst>
              <a:ext uri="{FF2B5EF4-FFF2-40B4-BE49-F238E27FC236}">
                <a16:creationId xmlns:a16="http://schemas.microsoft.com/office/drawing/2014/main" id="{2C0F8360-EC7A-4A48-C08A-2BBFBDB0F61B}"/>
              </a:ext>
            </a:extLst>
          </p:cNvPr>
          <p:cNvSpPr>
            <a:spLocks noGrp="1" noChangeArrowheads="1"/>
          </p:cNvSpPr>
          <p:nvPr>
            <p:ph type="sldNum" sz="quarter" idx="12"/>
          </p:nvPr>
        </p:nvSpPr>
        <p:spPr>
          <a:ln/>
        </p:spPr>
        <p:txBody>
          <a:bodyPr/>
          <a:lstStyle>
            <a:lvl1pPr>
              <a:defRPr/>
            </a:lvl1pPr>
          </a:lstStyle>
          <a:p>
            <a:fld id="{50C5B69E-B1D6-4B79-AED5-41A6B942ECE2}" type="slidenum">
              <a:rPr lang="en-US" altLang="en-US"/>
              <a:pPr/>
              <a:t>‹#›</a:t>
            </a:fld>
            <a:endParaRPr lang="en-US" altLang="en-US"/>
          </a:p>
        </p:txBody>
      </p:sp>
    </p:spTree>
    <p:extLst>
      <p:ext uri="{BB962C8B-B14F-4D97-AF65-F5344CB8AC3E}">
        <p14:creationId xmlns:p14="http://schemas.microsoft.com/office/powerpoint/2010/main" val="250473976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4B0FE4DE-C9C8-C1D3-7E8F-B0FAD6A6E967}"/>
              </a:ext>
            </a:extLst>
          </p:cNvPr>
          <p:cNvSpPr>
            <a:spLocks noGrp="1" noChangeArrowheads="1"/>
          </p:cNvSpPr>
          <p:nvPr>
            <p:ph type="dt" sz="half" idx="10"/>
          </p:nvPr>
        </p:nvSpPr>
        <p:spPr>
          <a:ln/>
        </p:spPr>
        <p:txBody>
          <a:bodyPr/>
          <a:lstStyle>
            <a:lvl1pPr>
              <a:defRPr/>
            </a:lvl1pPr>
          </a:lstStyle>
          <a:p>
            <a:endParaRPr lang="en-US" altLang="en-US"/>
          </a:p>
        </p:txBody>
      </p:sp>
      <p:sp>
        <p:nvSpPr>
          <p:cNvPr id="3" name="Rectangle 5">
            <a:extLst>
              <a:ext uri="{FF2B5EF4-FFF2-40B4-BE49-F238E27FC236}">
                <a16:creationId xmlns:a16="http://schemas.microsoft.com/office/drawing/2014/main" id="{450D75AC-A380-7D93-4D7B-4B28847D65B1}"/>
              </a:ext>
            </a:extLst>
          </p:cNvPr>
          <p:cNvSpPr>
            <a:spLocks noGrp="1" noChangeArrowheads="1"/>
          </p:cNvSpPr>
          <p:nvPr>
            <p:ph type="ftr" sz="quarter" idx="11"/>
          </p:nvPr>
        </p:nvSpPr>
        <p:spPr>
          <a:ln/>
        </p:spPr>
        <p:txBody>
          <a:bodyPr/>
          <a:lstStyle>
            <a:lvl1pPr>
              <a:defRPr/>
            </a:lvl1pPr>
          </a:lstStyle>
          <a:p>
            <a:endParaRPr lang="en-US" altLang="en-US"/>
          </a:p>
        </p:txBody>
      </p:sp>
      <p:sp>
        <p:nvSpPr>
          <p:cNvPr id="4" name="Rectangle 6">
            <a:extLst>
              <a:ext uri="{FF2B5EF4-FFF2-40B4-BE49-F238E27FC236}">
                <a16:creationId xmlns:a16="http://schemas.microsoft.com/office/drawing/2014/main" id="{6A1E6735-226C-70D5-8DAF-5748C2AD3741}"/>
              </a:ext>
            </a:extLst>
          </p:cNvPr>
          <p:cNvSpPr>
            <a:spLocks noGrp="1" noChangeArrowheads="1"/>
          </p:cNvSpPr>
          <p:nvPr>
            <p:ph type="sldNum" sz="quarter" idx="12"/>
          </p:nvPr>
        </p:nvSpPr>
        <p:spPr>
          <a:ln/>
        </p:spPr>
        <p:txBody>
          <a:bodyPr/>
          <a:lstStyle>
            <a:lvl1pPr>
              <a:defRPr/>
            </a:lvl1pPr>
          </a:lstStyle>
          <a:p>
            <a:fld id="{48BF0765-733B-4123-A2B2-EFA48019EA89}" type="slidenum">
              <a:rPr lang="en-US" altLang="en-US"/>
              <a:pPr/>
              <a:t>‹#›</a:t>
            </a:fld>
            <a:endParaRPr lang="en-US" altLang="en-US"/>
          </a:p>
        </p:txBody>
      </p:sp>
    </p:spTree>
    <p:extLst>
      <p:ext uri="{BB962C8B-B14F-4D97-AF65-F5344CB8AC3E}">
        <p14:creationId xmlns:p14="http://schemas.microsoft.com/office/powerpoint/2010/main" val="179580883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a:extLst>
              <a:ext uri="{FF2B5EF4-FFF2-40B4-BE49-F238E27FC236}">
                <a16:creationId xmlns:a16="http://schemas.microsoft.com/office/drawing/2014/main" id="{B6F28195-769A-C47F-AD06-1283CA8005BE}"/>
              </a:ext>
            </a:extLst>
          </p:cNvPr>
          <p:cNvSpPr>
            <a:spLocks noGrp="1" noChangeArrowheads="1"/>
          </p:cNvSpPr>
          <p:nvPr>
            <p:ph type="dt" sz="half" idx="10"/>
          </p:nvPr>
        </p:nvSpPr>
        <p:spPr>
          <a:ln/>
        </p:spPr>
        <p:txBody>
          <a:bodyPr/>
          <a:lstStyle>
            <a:lvl1pPr>
              <a:defRPr/>
            </a:lvl1pPr>
          </a:lstStyle>
          <a:p>
            <a:endParaRPr lang="en-US" altLang="en-US"/>
          </a:p>
        </p:txBody>
      </p:sp>
      <p:sp>
        <p:nvSpPr>
          <p:cNvPr id="6" name="Rectangle 5">
            <a:extLst>
              <a:ext uri="{FF2B5EF4-FFF2-40B4-BE49-F238E27FC236}">
                <a16:creationId xmlns:a16="http://schemas.microsoft.com/office/drawing/2014/main" id="{D08E1AE0-4DB9-9F0D-6097-2E0E4CE87DD6}"/>
              </a:ext>
            </a:extLst>
          </p:cNvPr>
          <p:cNvSpPr>
            <a:spLocks noGrp="1" noChangeArrowheads="1"/>
          </p:cNvSpPr>
          <p:nvPr>
            <p:ph type="ftr" sz="quarter" idx="11"/>
          </p:nvPr>
        </p:nvSpPr>
        <p:spPr>
          <a:ln/>
        </p:spPr>
        <p:txBody>
          <a:bodyPr/>
          <a:lstStyle>
            <a:lvl1pPr>
              <a:defRPr/>
            </a:lvl1pPr>
          </a:lstStyle>
          <a:p>
            <a:endParaRPr lang="en-US" altLang="en-US"/>
          </a:p>
        </p:txBody>
      </p:sp>
      <p:sp>
        <p:nvSpPr>
          <p:cNvPr id="7" name="Rectangle 6">
            <a:extLst>
              <a:ext uri="{FF2B5EF4-FFF2-40B4-BE49-F238E27FC236}">
                <a16:creationId xmlns:a16="http://schemas.microsoft.com/office/drawing/2014/main" id="{57F7BF2D-0644-BED5-1566-D4A663D73EAE}"/>
              </a:ext>
            </a:extLst>
          </p:cNvPr>
          <p:cNvSpPr>
            <a:spLocks noGrp="1" noChangeArrowheads="1"/>
          </p:cNvSpPr>
          <p:nvPr>
            <p:ph type="sldNum" sz="quarter" idx="12"/>
          </p:nvPr>
        </p:nvSpPr>
        <p:spPr>
          <a:ln/>
        </p:spPr>
        <p:txBody>
          <a:bodyPr/>
          <a:lstStyle>
            <a:lvl1pPr>
              <a:defRPr/>
            </a:lvl1pPr>
          </a:lstStyle>
          <a:p>
            <a:fld id="{115341BF-3667-4B18-A5FF-DA48DE820FF5}" type="slidenum">
              <a:rPr lang="en-US" altLang="en-US"/>
              <a:pPr/>
              <a:t>‹#›</a:t>
            </a:fld>
            <a:endParaRPr lang="en-US" altLang="en-US"/>
          </a:p>
        </p:txBody>
      </p:sp>
    </p:spTree>
    <p:extLst>
      <p:ext uri="{BB962C8B-B14F-4D97-AF65-F5344CB8AC3E}">
        <p14:creationId xmlns:p14="http://schemas.microsoft.com/office/powerpoint/2010/main" val="246786773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a:extLst>
              <a:ext uri="{FF2B5EF4-FFF2-40B4-BE49-F238E27FC236}">
                <a16:creationId xmlns:a16="http://schemas.microsoft.com/office/drawing/2014/main" id="{3F8B5EA2-48D0-49BC-CDD3-AB45A2A443FE}"/>
              </a:ext>
            </a:extLst>
          </p:cNvPr>
          <p:cNvSpPr>
            <a:spLocks noGrp="1" noChangeArrowheads="1"/>
          </p:cNvSpPr>
          <p:nvPr>
            <p:ph type="dt" sz="half" idx="10"/>
          </p:nvPr>
        </p:nvSpPr>
        <p:spPr>
          <a:ln/>
        </p:spPr>
        <p:txBody>
          <a:bodyPr/>
          <a:lstStyle>
            <a:lvl1pPr>
              <a:defRPr/>
            </a:lvl1pPr>
          </a:lstStyle>
          <a:p>
            <a:endParaRPr lang="en-US" altLang="en-US"/>
          </a:p>
        </p:txBody>
      </p:sp>
      <p:sp>
        <p:nvSpPr>
          <p:cNvPr id="6" name="Rectangle 5">
            <a:extLst>
              <a:ext uri="{FF2B5EF4-FFF2-40B4-BE49-F238E27FC236}">
                <a16:creationId xmlns:a16="http://schemas.microsoft.com/office/drawing/2014/main" id="{69206694-2434-D0AA-9E0E-FA6FAC24585C}"/>
              </a:ext>
            </a:extLst>
          </p:cNvPr>
          <p:cNvSpPr>
            <a:spLocks noGrp="1" noChangeArrowheads="1"/>
          </p:cNvSpPr>
          <p:nvPr>
            <p:ph type="ftr" sz="quarter" idx="11"/>
          </p:nvPr>
        </p:nvSpPr>
        <p:spPr>
          <a:ln/>
        </p:spPr>
        <p:txBody>
          <a:bodyPr/>
          <a:lstStyle>
            <a:lvl1pPr>
              <a:defRPr/>
            </a:lvl1pPr>
          </a:lstStyle>
          <a:p>
            <a:endParaRPr lang="en-US" altLang="en-US"/>
          </a:p>
        </p:txBody>
      </p:sp>
      <p:sp>
        <p:nvSpPr>
          <p:cNvPr id="7" name="Rectangle 6">
            <a:extLst>
              <a:ext uri="{FF2B5EF4-FFF2-40B4-BE49-F238E27FC236}">
                <a16:creationId xmlns:a16="http://schemas.microsoft.com/office/drawing/2014/main" id="{31791828-A686-6FC6-4563-A8B837A9B97F}"/>
              </a:ext>
            </a:extLst>
          </p:cNvPr>
          <p:cNvSpPr>
            <a:spLocks noGrp="1" noChangeArrowheads="1"/>
          </p:cNvSpPr>
          <p:nvPr>
            <p:ph type="sldNum" sz="quarter" idx="12"/>
          </p:nvPr>
        </p:nvSpPr>
        <p:spPr>
          <a:ln/>
        </p:spPr>
        <p:txBody>
          <a:bodyPr/>
          <a:lstStyle>
            <a:lvl1pPr>
              <a:defRPr/>
            </a:lvl1pPr>
          </a:lstStyle>
          <a:p>
            <a:fld id="{3091F863-1A78-4470-9B9E-AC301ED24F80}" type="slidenum">
              <a:rPr lang="en-US" altLang="en-US"/>
              <a:pPr/>
              <a:t>‹#›</a:t>
            </a:fld>
            <a:endParaRPr lang="en-US" altLang="en-US"/>
          </a:p>
        </p:txBody>
      </p:sp>
    </p:spTree>
    <p:extLst>
      <p:ext uri="{BB962C8B-B14F-4D97-AF65-F5344CB8AC3E}">
        <p14:creationId xmlns:p14="http://schemas.microsoft.com/office/powerpoint/2010/main" val="283083713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26BC4081-6B14-8AB8-0F17-FC123BAF3E2A}"/>
              </a:ext>
            </a:extLst>
          </p:cNvPr>
          <p:cNvSpPr>
            <a:spLocks noGrp="1" noChangeArrowheads="1"/>
          </p:cNvSpPr>
          <p:nvPr>
            <p:ph type="title"/>
          </p:nvPr>
        </p:nvSpPr>
        <p:spPr bwMode="auto">
          <a:xfrm>
            <a:off x="457200" y="277813"/>
            <a:ext cx="8229600" cy="11398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vert="horz" wrap="square" lIns="91440" tIns="45720" rIns="91440" bIns="45720" numCol="1" anchor="t" anchorCtr="0" compatLnSpc="1">
            <a:prstTxWarp prst="textNoShape">
              <a:avLst/>
            </a:prstTxWarp>
          </a:bodyPr>
          <a:lstStyle/>
          <a:p>
            <a:pPr lvl="0"/>
            <a:r>
              <a:rPr lang="en-US" altLang="en-US"/>
              <a:t>Click to edit Master title style</a:t>
            </a:r>
          </a:p>
        </p:txBody>
      </p:sp>
      <p:sp>
        <p:nvSpPr>
          <p:cNvPr id="1027" name="Rectangle 3">
            <a:extLst>
              <a:ext uri="{FF2B5EF4-FFF2-40B4-BE49-F238E27FC236}">
                <a16:creationId xmlns:a16="http://schemas.microsoft.com/office/drawing/2014/main" id="{FF92F85F-E7C1-A5FD-3655-26979E2E1B30}"/>
              </a:ext>
            </a:extLst>
          </p:cNvPr>
          <p:cNvSpPr>
            <a:spLocks noGrp="1" noChangeArrowheads="1"/>
          </p:cNvSpPr>
          <p:nvPr>
            <p:ph type="body" idx="1"/>
          </p:nvPr>
        </p:nvSpPr>
        <p:spPr bwMode="auto">
          <a:xfrm>
            <a:off x="457200" y="1600200"/>
            <a:ext cx="8229600" cy="4530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3316" name="Rectangle 4">
            <a:extLst>
              <a:ext uri="{FF2B5EF4-FFF2-40B4-BE49-F238E27FC236}">
                <a16:creationId xmlns:a16="http://schemas.microsoft.com/office/drawing/2014/main" id="{81948851-F03A-3C24-3A1C-EFA265565C4D}"/>
              </a:ext>
            </a:extLst>
          </p:cNvPr>
          <p:cNvSpPr>
            <a:spLocks noGrp="1" noChangeArrowheads="1"/>
          </p:cNvSpPr>
          <p:nvPr>
            <p:ph type="dt" sz="half" idx="2"/>
          </p:nvPr>
        </p:nvSpPr>
        <p:spPr bwMode="auto">
          <a:xfrm>
            <a:off x="457200" y="6243638"/>
            <a:ext cx="2133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eaLnBrk="1" hangingPunct="1">
              <a:defRPr sz="1200">
                <a:latin typeface="Garamond" panose="02020404030301010803" pitchFamily="18" charset="0"/>
              </a:defRPr>
            </a:lvl1pPr>
          </a:lstStyle>
          <a:p>
            <a:endParaRPr lang="en-US" altLang="en-US"/>
          </a:p>
        </p:txBody>
      </p:sp>
      <p:sp>
        <p:nvSpPr>
          <p:cNvPr id="13317" name="Rectangle 5">
            <a:extLst>
              <a:ext uri="{FF2B5EF4-FFF2-40B4-BE49-F238E27FC236}">
                <a16:creationId xmlns:a16="http://schemas.microsoft.com/office/drawing/2014/main" id="{82AA118D-A5FC-F7EB-445B-E4F245FCB69A}"/>
              </a:ext>
            </a:extLst>
          </p:cNvPr>
          <p:cNvSpPr>
            <a:spLocks noGrp="1" noChangeArrowheads="1"/>
          </p:cNvSpPr>
          <p:nvPr>
            <p:ph type="ftr" sz="quarter" idx="3"/>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ctr" eaLnBrk="1" hangingPunct="1">
              <a:defRPr sz="1200">
                <a:latin typeface="Garamond" panose="02020404030301010803" pitchFamily="18" charset="0"/>
              </a:defRPr>
            </a:lvl1pPr>
          </a:lstStyle>
          <a:p>
            <a:endParaRPr lang="en-US" altLang="en-US"/>
          </a:p>
        </p:txBody>
      </p:sp>
      <p:sp>
        <p:nvSpPr>
          <p:cNvPr id="13318" name="Rectangle 6">
            <a:extLst>
              <a:ext uri="{FF2B5EF4-FFF2-40B4-BE49-F238E27FC236}">
                <a16:creationId xmlns:a16="http://schemas.microsoft.com/office/drawing/2014/main" id="{044FCCE5-0AE8-B0FC-0638-93DFFE2D3127}"/>
              </a:ext>
            </a:extLst>
          </p:cNvPr>
          <p:cNvSpPr>
            <a:spLocks noGrp="1" noChangeArrowheads="1"/>
          </p:cNvSpPr>
          <p:nvPr>
            <p:ph type="sldNum" sz="quarter" idx="4"/>
          </p:nvPr>
        </p:nvSpPr>
        <p:spPr bwMode="auto">
          <a:xfrm>
            <a:off x="6553200" y="6243638"/>
            <a:ext cx="2133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eaLnBrk="1" hangingPunct="1">
              <a:defRPr sz="1200">
                <a:latin typeface="Garamond" panose="02020404030301010803" pitchFamily="18" charset="0"/>
              </a:defRPr>
            </a:lvl1pPr>
          </a:lstStyle>
          <a:p>
            <a:fld id="{28B861D2-A0E7-43B3-812D-205B36A6A728}" type="slidenum">
              <a:rPr lang="en-US" altLang="en-US"/>
              <a:pPr/>
              <a:t>‹#›</a:t>
            </a:fld>
            <a:endParaRPr lang="en-US" altLang="en-US"/>
          </a:p>
        </p:txBody>
      </p:sp>
      <p:sp>
        <p:nvSpPr>
          <p:cNvPr id="1031" name="Freeform 7">
            <a:extLst>
              <a:ext uri="{FF2B5EF4-FFF2-40B4-BE49-F238E27FC236}">
                <a16:creationId xmlns:a16="http://schemas.microsoft.com/office/drawing/2014/main" id="{821BC818-6EEA-5927-436D-9E8D2B1DF7F8}"/>
              </a:ext>
            </a:extLst>
          </p:cNvPr>
          <p:cNvSpPr>
            <a:spLocks noChangeArrowheads="1"/>
          </p:cNvSpPr>
          <p:nvPr/>
        </p:nvSpPr>
        <p:spPr bwMode="auto">
          <a:xfrm>
            <a:off x="381000" y="228600"/>
            <a:ext cx="8229600" cy="609600"/>
          </a:xfrm>
          <a:custGeom>
            <a:avLst/>
            <a:gdLst>
              <a:gd name="T0" fmla="*/ 0 w 1000"/>
              <a:gd name="T1" fmla="*/ 2147483646 h 1000"/>
              <a:gd name="T2" fmla="*/ 0 w 1000"/>
              <a:gd name="T3" fmla="*/ 0 h 1000"/>
              <a:gd name="T4" fmla="*/ 2147483646 w 1000"/>
              <a:gd name="T5" fmla="*/ 0 h 1000"/>
              <a:gd name="T6" fmla="*/ 0 60000 65536"/>
              <a:gd name="T7" fmla="*/ 0 60000 65536"/>
              <a:gd name="T8" fmla="*/ 0 60000 65536"/>
            </a:gdLst>
            <a:ahLst/>
            <a:cxnLst>
              <a:cxn ang="T6">
                <a:pos x="T0" y="T1"/>
              </a:cxn>
              <a:cxn ang="T7">
                <a:pos x="T2" y="T3"/>
              </a:cxn>
              <a:cxn ang="T8">
                <a:pos x="T4" y="T5"/>
              </a:cxn>
            </a:cxnLst>
            <a:rect l="0" t="0" r="r" b="b"/>
            <a:pathLst>
              <a:path w="1000" h="1000">
                <a:moveTo>
                  <a:pt x="0" y="1000"/>
                </a:moveTo>
                <a:lnTo>
                  <a:pt x="0" y="0"/>
                </a:lnTo>
                <a:lnTo>
                  <a:pt x="1000" y="0"/>
                </a:lnTo>
              </a:path>
            </a:pathLst>
          </a:custGeom>
          <a:noFill/>
          <a:ln w="19050" cap="flat" cmpd="sng">
            <a:solidFill>
              <a:srgbClr val="FF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Tree>
  </p:cSld>
  <p:clrMap bg1="lt1" tx1="dk1" bg2="lt2" tx2="dk2" accent1="accent1" accent2="accent2" accent3="accent3" accent4="accent4" accent5="accent5" accent6="accent6" hlink="hlink" folHlink="folHlink"/>
  <p:sldLayoutIdLst>
    <p:sldLayoutId id="2147483708"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rtl="0" eaLnBrk="0" fontAlgn="base" hangingPunct="0">
        <a:spcBef>
          <a:spcPct val="0"/>
        </a:spcBef>
        <a:spcAft>
          <a:spcPct val="0"/>
        </a:spcAft>
        <a:defRPr sz="4200">
          <a:solidFill>
            <a:schemeClr val="tx1"/>
          </a:solidFill>
          <a:latin typeface="+mj-lt"/>
          <a:ea typeface="+mj-ea"/>
          <a:cs typeface="+mj-cs"/>
        </a:defRPr>
      </a:lvl1pPr>
      <a:lvl2pPr algn="l" rtl="0" eaLnBrk="0" fontAlgn="base" hangingPunct="0">
        <a:spcBef>
          <a:spcPct val="0"/>
        </a:spcBef>
        <a:spcAft>
          <a:spcPct val="0"/>
        </a:spcAft>
        <a:defRPr sz="4200">
          <a:solidFill>
            <a:schemeClr val="tx1"/>
          </a:solidFill>
          <a:latin typeface="Garamond" pitchFamily="18" charset="0"/>
        </a:defRPr>
      </a:lvl2pPr>
      <a:lvl3pPr algn="l" rtl="0" eaLnBrk="0" fontAlgn="base" hangingPunct="0">
        <a:spcBef>
          <a:spcPct val="0"/>
        </a:spcBef>
        <a:spcAft>
          <a:spcPct val="0"/>
        </a:spcAft>
        <a:defRPr sz="4200">
          <a:solidFill>
            <a:schemeClr val="tx1"/>
          </a:solidFill>
          <a:latin typeface="Garamond" pitchFamily="18" charset="0"/>
        </a:defRPr>
      </a:lvl3pPr>
      <a:lvl4pPr algn="l" rtl="0" eaLnBrk="0" fontAlgn="base" hangingPunct="0">
        <a:spcBef>
          <a:spcPct val="0"/>
        </a:spcBef>
        <a:spcAft>
          <a:spcPct val="0"/>
        </a:spcAft>
        <a:defRPr sz="4200">
          <a:solidFill>
            <a:schemeClr val="tx1"/>
          </a:solidFill>
          <a:latin typeface="Garamond" pitchFamily="18" charset="0"/>
        </a:defRPr>
      </a:lvl4pPr>
      <a:lvl5pPr algn="l" rtl="0" eaLnBrk="0" fontAlgn="base" hangingPunct="0">
        <a:spcBef>
          <a:spcPct val="0"/>
        </a:spcBef>
        <a:spcAft>
          <a:spcPct val="0"/>
        </a:spcAft>
        <a:defRPr sz="4200">
          <a:solidFill>
            <a:schemeClr val="tx1"/>
          </a:solidFill>
          <a:latin typeface="Garamond" pitchFamily="18" charset="0"/>
        </a:defRPr>
      </a:lvl5pPr>
      <a:lvl6pPr marL="457200" algn="l" rtl="0" fontAlgn="base">
        <a:spcBef>
          <a:spcPct val="0"/>
        </a:spcBef>
        <a:spcAft>
          <a:spcPct val="0"/>
        </a:spcAft>
        <a:defRPr sz="4200">
          <a:solidFill>
            <a:schemeClr val="tx1"/>
          </a:solidFill>
          <a:latin typeface="Garamond" pitchFamily="18" charset="0"/>
        </a:defRPr>
      </a:lvl6pPr>
      <a:lvl7pPr marL="914400" algn="l" rtl="0" fontAlgn="base">
        <a:spcBef>
          <a:spcPct val="0"/>
        </a:spcBef>
        <a:spcAft>
          <a:spcPct val="0"/>
        </a:spcAft>
        <a:defRPr sz="4200">
          <a:solidFill>
            <a:schemeClr val="tx1"/>
          </a:solidFill>
          <a:latin typeface="Garamond" pitchFamily="18" charset="0"/>
        </a:defRPr>
      </a:lvl7pPr>
      <a:lvl8pPr marL="1371600" algn="l" rtl="0" fontAlgn="base">
        <a:spcBef>
          <a:spcPct val="0"/>
        </a:spcBef>
        <a:spcAft>
          <a:spcPct val="0"/>
        </a:spcAft>
        <a:defRPr sz="4200">
          <a:solidFill>
            <a:schemeClr val="tx1"/>
          </a:solidFill>
          <a:latin typeface="Garamond" pitchFamily="18" charset="0"/>
        </a:defRPr>
      </a:lvl8pPr>
      <a:lvl9pPr marL="1828800" algn="l" rtl="0" fontAlgn="base">
        <a:spcBef>
          <a:spcPct val="0"/>
        </a:spcBef>
        <a:spcAft>
          <a:spcPct val="0"/>
        </a:spcAft>
        <a:defRPr sz="4200">
          <a:solidFill>
            <a:schemeClr val="tx1"/>
          </a:solidFill>
          <a:latin typeface="Garamond" pitchFamily="18" charset="0"/>
        </a:defRPr>
      </a:lvl9pPr>
    </p:titleStyle>
    <p:bodyStyle>
      <a:lvl1pPr marL="342900" indent="-342900" algn="l" rtl="0" eaLnBrk="0" fontAlgn="base" hangingPunct="0">
        <a:spcBef>
          <a:spcPct val="20000"/>
        </a:spcBef>
        <a:spcAft>
          <a:spcPct val="0"/>
        </a:spcAft>
        <a:buClr>
          <a:srgbClr val="FF0000"/>
        </a:buClr>
        <a:buFont typeface="Wingdings" panose="05000000000000000000" pitchFamily="2" charset="2"/>
        <a:buChar char="n"/>
        <a:defRPr sz="2400">
          <a:solidFill>
            <a:schemeClr val="tx1"/>
          </a:solidFill>
          <a:latin typeface="+mn-lt"/>
          <a:ea typeface="+mn-ea"/>
          <a:cs typeface="+mn-cs"/>
        </a:defRPr>
      </a:lvl1pPr>
      <a:lvl2pPr marL="669925" indent="-325438" algn="l" rtl="0" eaLnBrk="0" fontAlgn="base" hangingPunct="0">
        <a:spcBef>
          <a:spcPct val="20000"/>
        </a:spcBef>
        <a:spcAft>
          <a:spcPct val="0"/>
        </a:spcAft>
        <a:buClr>
          <a:srgbClr val="FF0000"/>
        </a:buClr>
        <a:buFont typeface="Wingdings" panose="05000000000000000000" pitchFamily="2" charset="2"/>
        <a:buChar char="q"/>
        <a:defRPr sz="2200">
          <a:solidFill>
            <a:schemeClr val="tx1"/>
          </a:solidFill>
          <a:latin typeface="+mn-lt"/>
        </a:defRPr>
      </a:lvl2pPr>
      <a:lvl3pPr marL="1022350" indent="-350838" algn="l" rtl="0" eaLnBrk="0" fontAlgn="base" hangingPunct="0">
        <a:spcBef>
          <a:spcPct val="20000"/>
        </a:spcBef>
        <a:spcAft>
          <a:spcPct val="0"/>
        </a:spcAft>
        <a:buClr>
          <a:srgbClr val="FF0000"/>
        </a:buClr>
        <a:buFont typeface="Wingdings" panose="05000000000000000000" pitchFamily="2" charset="2"/>
        <a:buChar char="n"/>
        <a:defRPr sz="2000">
          <a:solidFill>
            <a:schemeClr val="tx1"/>
          </a:solidFill>
          <a:latin typeface="+mn-lt"/>
        </a:defRPr>
      </a:lvl3pPr>
      <a:lvl4pPr marL="1339850" indent="-315913" algn="l" rtl="0" eaLnBrk="0" fontAlgn="base" hangingPunct="0">
        <a:spcBef>
          <a:spcPct val="20000"/>
        </a:spcBef>
        <a:spcAft>
          <a:spcPct val="0"/>
        </a:spcAft>
        <a:buClr>
          <a:srgbClr val="FF0000"/>
        </a:buClr>
        <a:buFont typeface="Wingdings" panose="05000000000000000000" pitchFamily="2" charset="2"/>
        <a:buChar char="q"/>
        <a:defRPr>
          <a:solidFill>
            <a:schemeClr val="tx1"/>
          </a:solidFill>
          <a:latin typeface="+mn-lt"/>
        </a:defRPr>
      </a:lvl4pPr>
      <a:lvl5pPr marL="1681163" indent="-339725" algn="l" rtl="0" eaLnBrk="0" fontAlgn="base" hangingPunct="0">
        <a:spcBef>
          <a:spcPct val="20000"/>
        </a:spcBef>
        <a:spcAft>
          <a:spcPct val="0"/>
        </a:spcAft>
        <a:buClr>
          <a:srgbClr val="FF0000"/>
        </a:buClr>
        <a:buFont typeface="Wingdings" panose="05000000000000000000" pitchFamily="2" charset="2"/>
        <a:buChar char="§"/>
        <a:defRPr>
          <a:solidFill>
            <a:schemeClr val="tx1"/>
          </a:solidFill>
          <a:latin typeface="+mn-lt"/>
        </a:defRPr>
      </a:lvl5pPr>
      <a:lvl6pPr marL="2138363" indent="-339725" algn="l" rtl="0" fontAlgn="base">
        <a:spcBef>
          <a:spcPct val="20000"/>
        </a:spcBef>
        <a:spcAft>
          <a:spcPct val="0"/>
        </a:spcAft>
        <a:buClr>
          <a:srgbClr val="FF0000"/>
        </a:buClr>
        <a:buFont typeface="Wingdings" pitchFamily="2" charset="2"/>
        <a:buChar char="§"/>
        <a:defRPr>
          <a:solidFill>
            <a:schemeClr val="tx1"/>
          </a:solidFill>
          <a:latin typeface="+mn-lt"/>
        </a:defRPr>
      </a:lvl6pPr>
      <a:lvl7pPr marL="2595563" indent="-339725" algn="l" rtl="0" fontAlgn="base">
        <a:spcBef>
          <a:spcPct val="20000"/>
        </a:spcBef>
        <a:spcAft>
          <a:spcPct val="0"/>
        </a:spcAft>
        <a:buClr>
          <a:srgbClr val="FF0000"/>
        </a:buClr>
        <a:buFont typeface="Wingdings" pitchFamily="2" charset="2"/>
        <a:buChar char="§"/>
        <a:defRPr>
          <a:solidFill>
            <a:schemeClr val="tx1"/>
          </a:solidFill>
          <a:latin typeface="+mn-lt"/>
        </a:defRPr>
      </a:lvl7pPr>
      <a:lvl8pPr marL="3052763" indent="-339725" algn="l" rtl="0" fontAlgn="base">
        <a:spcBef>
          <a:spcPct val="20000"/>
        </a:spcBef>
        <a:spcAft>
          <a:spcPct val="0"/>
        </a:spcAft>
        <a:buClr>
          <a:srgbClr val="FF0000"/>
        </a:buClr>
        <a:buFont typeface="Wingdings" pitchFamily="2" charset="2"/>
        <a:buChar char="§"/>
        <a:defRPr>
          <a:solidFill>
            <a:schemeClr val="tx1"/>
          </a:solidFill>
          <a:latin typeface="+mn-lt"/>
        </a:defRPr>
      </a:lvl8pPr>
      <a:lvl9pPr marL="3509963" indent="-339725" algn="l" rtl="0" fontAlgn="base">
        <a:spcBef>
          <a:spcPct val="20000"/>
        </a:spcBef>
        <a:spcAft>
          <a:spcPct val="0"/>
        </a:spcAft>
        <a:buClr>
          <a:srgbClr val="FF0000"/>
        </a:buClr>
        <a:buFont typeface="Wingdings" pitchFamily="2" charset="2"/>
        <a:buChar char="§"/>
        <a:defRPr>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a:extLst>
              <a:ext uri="{FF2B5EF4-FFF2-40B4-BE49-F238E27FC236}">
                <a16:creationId xmlns:a16="http://schemas.microsoft.com/office/drawing/2014/main" id="{9CD40406-D573-B064-1D1D-C6AE9819CB91}"/>
              </a:ext>
            </a:extLst>
          </p:cNvPr>
          <p:cNvSpPr>
            <a:spLocks noGrp="1" noChangeArrowheads="1"/>
          </p:cNvSpPr>
          <p:nvPr>
            <p:ph type="ctrTitle"/>
          </p:nvPr>
        </p:nvSpPr>
        <p:spPr>
          <a:extLst>
            <a:ext uri="{FAA26D3D-D897-4be2-8F04-BA451C77F1D7}">
              <ma14:placeholderFlag xmlns:ma14="http://schemas.microsoft.com/office/mac/drawingml/2011/main" xmlns="" val="1"/>
            </a:ext>
          </a:extLst>
        </p:spPr>
        <p:txBody>
          <a:bodyPr/>
          <a:lstStyle/>
          <a:p>
            <a:pPr eaLnBrk="1" hangingPunct="1">
              <a:defRPr/>
            </a:pPr>
            <a:r>
              <a:rPr lang="en-US" altLang="en-US" dirty="0"/>
              <a:t>Net Neutrality and the FCC</a:t>
            </a:r>
          </a:p>
        </p:txBody>
      </p:sp>
      <p:sp>
        <p:nvSpPr>
          <p:cNvPr id="3075" name="Rectangle 3">
            <a:extLst>
              <a:ext uri="{FF2B5EF4-FFF2-40B4-BE49-F238E27FC236}">
                <a16:creationId xmlns:a16="http://schemas.microsoft.com/office/drawing/2014/main" id="{23EE7562-7AFA-8B6C-A976-6059D945B5C4}"/>
              </a:ext>
            </a:extLst>
          </p:cNvPr>
          <p:cNvSpPr>
            <a:spLocks noGrp="1" noChangeArrowheads="1"/>
          </p:cNvSpPr>
          <p:nvPr>
            <p:ph type="subTitle" idx="1"/>
          </p:nvPr>
        </p:nvSpPr>
        <p:spPr>
          <a:extLst>
            <a:ext uri="{FAA26D3D-D897-4be2-8F04-BA451C77F1D7}">
              <ma14:placeholderFlag xmlns:ma14="http://schemas.microsoft.com/office/mac/drawingml/2011/main" xmlns="" val="1"/>
            </a:ext>
          </a:extLst>
        </p:spPr>
        <p:txBody>
          <a:bodyPr/>
          <a:lstStyle/>
          <a:p>
            <a:pPr eaLnBrk="1" hangingPunct="1">
              <a:buFont typeface="Wingdings" charset="2"/>
              <a:buNone/>
              <a:defRPr/>
            </a:pPr>
            <a:endParaRPr lang="en-US" altLang="en-US" dirty="0"/>
          </a:p>
          <a:p>
            <a:pPr eaLnBrk="1" hangingPunct="1">
              <a:buFont typeface="Wingdings" charset="2"/>
              <a:buNone/>
              <a:defRPr/>
            </a:pPr>
            <a:r>
              <a:rPr lang="en-US" altLang="en-US" dirty="0"/>
              <a:t>Richard Warner</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a:extLst>
              <a:ext uri="{FF2B5EF4-FFF2-40B4-BE49-F238E27FC236}">
                <a16:creationId xmlns:a16="http://schemas.microsoft.com/office/drawing/2014/main" id="{F6570FCB-551B-B2E9-D7EE-A5DBFB0B6438}"/>
              </a:ext>
            </a:extLst>
          </p:cNvPr>
          <p:cNvSpPr>
            <a:spLocks noGrp="1" noChangeArrowheads="1"/>
          </p:cNvSpPr>
          <p:nvPr>
            <p:ph type="title"/>
          </p:nvPr>
        </p:nvSpPr>
        <p:spPr/>
        <p:txBody>
          <a:bodyPr/>
          <a:lstStyle/>
          <a:p>
            <a:pPr eaLnBrk="1" hangingPunct="1">
              <a:defRPr/>
            </a:pPr>
            <a:r>
              <a:rPr lang="en-US" altLang="en-US"/>
              <a:t>The Argument from History</a:t>
            </a:r>
          </a:p>
        </p:txBody>
      </p:sp>
      <p:sp>
        <p:nvSpPr>
          <p:cNvPr id="31747" name="Rectangle 3">
            <a:extLst>
              <a:ext uri="{FF2B5EF4-FFF2-40B4-BE49-F238E27FC236}">
                <a16:creationId xmlns:a16="http://schemas.microsoft.com/office/drawing/2014/main" id="{C31F137F-76E5-2E15-C8CA-54663F4CF9CE}"/>
              </a:ext>
            </a:extLst>
          </p:cNvPr>
          <p:cNvSpPr>
            <a:spLocks noGrp="1" noChangeArrowheads="1"/>
          </p:cNvSpPr>
          <p:nvPr>
            <p:ph type="body" idx="1"/>
          </p:nvPr>
        </p:nvSpPr>
        <p:spPr>
          <a:xfrm>
            <a:off x="457200" y="1600200"/>
            <a:ext cx="8229600" cy="4495800"/>
          </a:xfrm>
        </p:spPr>
        <p:txBody>
          <a:bodyPr/>
          <a:lstStyle/>
          <a:p>
            <a:pPr marL="469900" indent="-469900" eaLnBrk="1" hangingPunct="1">
              <a:lnSpc>
                <a:spcPct val="90000"/>
              </a:lnSpc>
              <a:defRPr/>
            </a:pPr>
            <a:r>
              <a:rPr lang="en-US" altLang="en-US" sz="3000" dirty="0"/>
              <a:t>The end-to-end principle “dramatically expanded the uses to which data networks could be put and triggered the explosive growth of the Internet.”</a:t>
            </a:r>
          </a:p>
          <a:p>
            <a:pPr marL="908050" lvl="1" indent="-436563" eaLnBrk="1" hangingPunct="1">
              <a:lnSpc>
                <a:spcPct val="90000"/>
              </a:lnSpc>
              <a:defRPr/>
            </a:pPr>
            <a:r>
              <a:rPr lang="en-US" altLang="en-US" sz="2400" dirty="0"/>
              <a:t>Jonathan E. </a:t>
            </a:r>
            <a:r>
              <a:rPr lang="en-US" altLang="en-US" sz="2400" dirty="0" err="1"/>
              <a:t>Nuechterlein</a:t>
            </a:r>
            <a:r>
              <a:rPr lang="en-US" altLang="en-US" sz="2400" dirty="0"/>
              <a:t> and Philip J. Weiser, </a:t>
            </a:r>
            <a:r>
              <a:rPr lang="en-US" altLang="en-US" sz="2400" i="1" dirty="0"/>
              <a:t>Digital Crossroads: American Telecommunications Policy in the Internet Age </a:t>
            </a:r>
            <a:r>
              <a:rPr lang="en-US" altLang="en-US" sz="2400" dirty="0"/>
              <a:t>43 (2005). </a:t>
            </a:r>
          </a:p>
          <a:p>
            <a:pPr marL="581025" indent="-436563" eaLnBrk="1" hangingPunct="1">
              <a:lnSpc>
                <a:spcPct val="90000"/>
              </a:lnSpc>
              <a:defRPr/>
            </a:pPr>
            <a:r>
              <a:rPr lang="en-US" altLang="en-US" sz="3000" dirty="0"/>
              <a:t>Why? Because of non-discrimination.</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a:extLst>
              <a:ext uri="{FF2B5EF4-FFF2-40B4-BE49-F238E27FC236}">
                <a16:creationId xmlns:a16="http://schemas.microsoft.com/office/drawing/2014/main" id="{60B8F7B7-3247-69D7-A4F8-DB70D406825D}"/>
              </a:ext>
            </a:extLst>
          </p:cNvPr>
          <p:cNvSpPr>
            <a:spLocks noGrp="1" noChangeArrowheads="1"/>
          </p:cNvSpPr>
          <p:nvPr>
            <p:ph type="title"/>
          </p:nvPr>
        </p:nvSpPr>
        <p:spPr/>
        <p:txBody>
          <a:bodyPr/>
          <a:lstStyle/>
          <a:p>
            <a:pPr eaLnBrk="1" hangingPunct="1">
              <a:defRPr/>
            </a:pPr>
            <a:r>
              <a:rPr lang="en-US" altLang="en-US"/>
              <a:t>Lawrence Lessig’s Points: 1</a:t>
            </a:r>
          </a:p>
        </p:txBody>
      </p:sp>
      <p:sp>
        <p:nvSpPr>
          <p:cNvPr id="11267" name="Rectangle 3">
            <a:extLst>
              <a:ext uri="{FF2B5EF4-FFF2-40B4-BE49-F238E27FC236}">
                <a16:creationId xmlns:a16="http://schemas.microsoft.com/office/drawing/2014/main" id="{3A7C5A93-EC27-E13A-F3D9-85D8C920BDFB}"/>
              </a:ext>
            </a:extLst>
          </p:cNvPr>
          <p:cNvSpPr>
            <a:spLocks noGrp="1" noChangeArrowheads="1"/>
          </p:cNvSpPr>
          <p:nvPr>
            <p:ph type="body" idx="1"/>
          </p:nvPr>
        </p:nvSpPr>
        <p:spPr/>
        <p:txBody>
          <a:bodyPr/>
          <a:lstStyle/>
          <a:p>
            <a:pPr marL="469900" indent="-469900" eaLnBrk="1" hangingPunct="1">
              <a:buFont typeface="Wingdings" charset="2"/>
              <a:buChar char="n"/>
              <a:defRPr/>
            </a:pPr>
            <a:r>
              <a:rPr lang="en-US" altLang="en-US" sz="2800" dirty="0"/>
              <a:t>“First, because applications run on computers at the edge of the network, innovators with </a:t>
            </a:r>
            <a:r>
              <a:rPr lang="en-US" altLang="en-US" sz="2800" i="1" dirty="0"/>
              <a:t>new applications need only connect their computers to the network to let their applications run</a:t>
            </a:r>
            <a:r>
              <a:rPr lang="en-US" altLang="en-US" sz="2800" dirty="0"/>
              <a:t>.”</a:t>
            </a:r>
          </a:p>
          <a:p>
            <a:pPr marL="469900" indent="-469900" eaLnBrk="1" hangingPunct="1">
              <a:buFont typeface="Wingdings" charset="2"/>
              <a:buChar char="n"/>
              <a:defRPr/>
            </a:pPr>
            <a:r>
              <a:rPr lang="en-US" altLang="en-US" sz="2800" dirty="0"/>
              <a:t>The end-to-end principle ensures that the Internet is a multi-purpose network—unlike the circuit switched phone network which is optimized for one use:  making phone calls.</a:t>
            </a:r>
            <a:endParaRPr lang="en-US" alt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a:extLst>
              <a:ext uri="{FF2B5EF4-FFF2-40B4-BE49-F238E27FC236}">
                <a16:creationId xmlns:a16="http://schemas.microsoft.com/office/drawing/2014/main" id="{2EEEE144-AB1B-E57E-878D-DD96FE46BF00}"/>
              </a:ext>
            </a:extLst>
          </p:cNvPr>
          <p:cNvSpPr>
            <a:spLocks noGrp="1" noChangeArrowheads="1"/>
          </p:cNvSpPr>
          <p:nvPr>
            <p:ph type="title"/>
          </p:nvPr>
        </p:nvSpPr>
        <p:spPr/>
        <p:txBody>
          <a:bodyPr/>
          <a:lstStyle/>
          <a:p>
            <a:pPr eaLnBrk="1" hangingPunct="1">
              <a:defRPr/>
            </a:pPr>
            <a:r>
              <a:rPr lang="en-US" altLang="en-US"/>
              <a:t>Lawrence Lessig’s Points: 2 and 3</a:t>
            </a:r>
          </a:p>
        </p:txBody>
      </p:sp>
      <p:sp>
        <p:nvSpPr>
          <p:cNvPr id="12291" name="Rectangle 3">
            <a:extLst>
              <a:ext uri="{FF2B5EF4-FFF2-40B4-BE49-F238E27FC236}">
                <a16:creationId xmlns:a16="http://schemas.microsoft.com/office/drawing/2014/main" id="{F0C1BDB5-4E43-E602-0230-810DD17DC652}"/>
              </a:ext>
            </a:extLst>
          </p:cNvPr>
          <p:cNvSpPr>
            <a:spLocks noGrp="1" noChangeArrowheads="1"/>
          </p:cNvSpPr>
          <p:nvPr>
            <p:ph type="body" idx="1"/>
          </p:nvPr>
        </p:nvSpPr>
        <p:spPr/>
        <p:txBody>
          <a:bodyPr/>
          <a:lstStyle/>
          <a:p>
            <a:pPr marL="469900" indent="-469900" eaLnBrk="1" hangingPunct="1">
              <a:buFont typeface="Wingdings" charset="2"/>
              <a:buChar char="n"/>
              <a:defRPr/>
            </a:pPr>
            <a:r>
              <a:rPr lang="en-US" altLang="en-US" sz="2800"/>
              <a:t>“Second, because the design is not optimized for any particular existing application,  the network is </a:t>
            </a:r>
            <a:r>
              <a:rPr lang="en-US" altLang="en-US" sz="2800" i="1"/>
              <a:t>open to innovation not originally imagined</a:t>
            </a:r>
            <a:r>
              <a:rPr lang="en-US" altLang="en-US" sz="2800"/>
              <a:t>.”</a:t>
            </a:r>
          </a:p>
          <a:p>
            <a:pPr marL="469900" indent="-469900" eaLnBrk="1" hangingPunct="1">
              <a:buFont typeface="Wingdings" charset="2"/>
              <a:buChar char="n"/>
              <a:defRPr/>
            </a:pPr>
            <a:r>
              <a:rPr lang="en-US" altLang="en-US" sz="2800"/>
              <a:t>Third, because  . . . </a:t>
            </a:r>
            <a:r>
              <a:rPr lang="en-US" altLang="en-US" sz="2800" i="1"/>
              <a:t>the network owner can’t discriminate </a:t>
            </a:r>
            <a:r>
              <a:rPr lang="en-US" altLang="en-US" sz="2800"/>
              <a:t>against some packets while favoring others–the network can’t discriminate against a new innovator’s design.  If a new application threatens a dominant application, there’s nothing the network can do about it.”</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a:extLst>
              <a:ext uri="{FF2B5EF4-FFF2-40B4-BE49-F238E27FC236}">
                <a16:creationId xmlns:a16="http://schemas.microsoft.com/office/drawing/2014/main" id="{38B8F3FF-2F7A-FF96-BB29-4B70D2B412BE}"/>
              </a:ext>
            </a:extLst>
          </p:cNvPr>
          <p:cNvSpPr>
            <a:spLocks noGrp="1"/>
          </p:cNvSpPr>
          <p:nvPr>
            <p:ph type="title"/>
          </p:nvPr>
        </p:nvSpPr>
        <p:spPr/>
        <p:txBody>
          <a:bodyPr/>
          <a:lstStyle/>
          <a:p>
            <a:pPr eaLnBrk="1" hangingPunct="1">
              <a:defRPr/>
            </a:pPr>
            <a:r>
              <a:rPr lang="en-US" altLang="en-US">
                <a:ea typeface="ＭＳ Ｐゴシック" charset="-128"/>
              </a:rPr>
              <a:t>The Privacy Threat: DPI Background</a:t>
            </a:r>
          </a:p>
        </p:txBody>
      </p:sp>
      <p:sp>
        <p:nvSpPr>
          <p:cNvPr id="13315" name="Content Placeholder 2">
            <a:extLst>
              <a:ext uri="{FF2B5EF4-FFF2-40B4-BE49-F238E27FC236}">
                <a16:creationId xmlns:a16="http://schemas.microsoft.com/office/drawing/2014/main" id="{65881672-BAFB-A094-0E82-5B6717D22D85}"/>
              </a:ext>
            </a:extLst>
          </p:cNvPr>
          <p:cNvSpPr>
            <a:spLocks noGrp="1"/>
          </p:cNvSpPr>
          <p:nvPr>
            <p:ph idx="1"/>
          </p:nvPr>
        </p:nvSpPr>
        <p:spPr/>
        <p:txBody>
          <a:bodyPr/>
          <a:lstStyle/>
          <a:p>
            <a:pPr marL="452438" eaLnBrk="1" hangingPunct="1">
              <a:buSzPct val="70000"/>
              <a:buFont typeface="Wingdings" charset="2"/>
              <a:buChar char="§"/>
              <a:defRPr/>
            </a:pPr>
            <a:r>
              <a:rPr lang="en-US" altLang="en-US" sz="3000" dirty="0"/>
              <a:t>The sequences of 0’s and 1’s associated with particular applications come in characteristic patterns—“signatures.”</a:t>
            </a:r>
          </a:p>
          <a:p>
            <a:pPr marL="452438" eaLnBrk="1" hangingPunct="1">
              <a:buSzPct val="70000"/>
              <a:buFont typeface="Wingdings" charset="2"/>
              <a:buChar char="§"/>
              <a:defRPr/>
            </a:pPr>
            <a:r>
              <a:rPr lang="en-US" altLang="en-US" sz="3000" dirty="0"/>
              <a:t>Deep packet inspection can identify those signatures and so read content created by particular applications. </a:t>
            </a:r>
          </a:p>
          <a:p>
            <a:pPr marL="452438" eaLnBrk="1" hangingPunct="1">
              <a:buSzPct val="70000"/>
              <a:buFont typeface="Wingdings" charset="2"/>
              <a:buChar char="§"/>
              <a:defRPr/>
            </a:pPr>
            <a:endParaRPr lang="en-US" altLang="x-none"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a:extLst>
              <a:ext uri="{FF2B5EF4-FFF2-40B4-BE49-F238E27FC236}">
                <a16:creationId xmlns:a16="http://schemas.microsoft.com/office/drawing/2014/main" id="{DD0597F4-B2A9-963A-CFEC-9E91D097C73D}"/>
              </a:ext>
            </a:extLst>
          </p:cNvPr>
          <p:cNvSpPr>
            <a:spLocks noGrp="1" noChangeArrowheads="1"/>
          </p:cNvSpPr>
          <p:nvPr>
            <p:ph type="title"/>
          </p:nvPr>
        </p:nvSpPr>
        <p:spPr/>
        <p:txBody>
          <a:bodyPr/>
          <a:lstStyle/>
          <a:p>
            <a:pPr eaLnBrk="1" hangingPunct="1">
              <a:defRPr/>
            </a:pPr>
            <a:r>
              <a:rPr lang="en-US" altLang="en-US"/>
              <a:t>Uses of Deep Packet Inspection</a:t>
            </a:r>
          </a:p>
        </p:txBody>
      </p:sp>
      <p:sp>
        <p:nvSpPr>
          <p:cNvPr id="14339" name="Rectangle 3">
            <a:extLst>
              <a:ext uri="{FF2B5EF4-FFF2-40B4-BE49-F238E27FC236}">
                <a16:creationId xmlns:a16="http://schemas.microsoft.com/office/drawing/2014/main" id="{9D317C36-3F4D-8F68-5ACD-77533FEC2BDE}"/>
              </a:ext>
            </a:extLst>
          </p:cNvPr>
          <p:cNvSpPr>
            <a:spLocks noGrp="1" noChangeArrowheads="1"/>
          </p:cNvSpPr>
          <p:nvPr>
            <p:ph type="body" idx="1"/>
          </p:nvPr>
        </p:nvSpPr>
        <p:spPr>
          <a:xfrm>
            <a:off x="457200" y="1143000"/>
            <a:ext cx="8229600" cy="5410200"/>
          </a:xfrm>
        </p:spPr>
        <p:txBody>
          <a:bodyPr/>
          <a:lstStyle/>
          <a:p>
            <a:pPr eaLnBrk="1" hangingPunct="1">
              <a:buFont typeface="Wingdings" charset="2"/>
              <a:buChar char="n"/>
              <a:defRPr/>
            </a:pPr>
            <a:r>
              <a:rPr lang="en-US" altLang="en-US" b="1"/>
              <a:t>Network security</a:t>
            </a:r>
            <a:r>
              <a:rPr lang="en-US" altLang="en-US"/>
              <a:t>: Detect viruses and spyware.</a:t>
            </a:r>
          </a:p>
          <a:p>
            <a:pPr eaLnBrk="1" hangingPunct="1">
              <a:buFont typeface="Wingdings" charset="2"/>
              <a:buChar char="n"/>
              <a:defRPr/>
            </a:pPr>
            <a:r>
              <a:rPr lang="en-US" altLang="en-US" b="1"/>
              <a:t>Network access</a:t>
            </a:r>
            <a:r>
              <a:rPr lang="en-US" altLang="en-US"/>
              <a:t>: Enforce network-access rules.</a:t>
            </a:r>
          </a:p>
          <a:p>
            <a:pPr eaLnBrk="1" hangingPunct="1">
              <a:buFont typeface="Wingdings" charset="2"/>
              <a:buChar char="n"/>
              <a:defRPr/>
            </a:pPr>
            <a:r>
              <a:rPr lang="en-US" altLang="en-US" b="1"/>
              <a:t>CALEA compliance</a:t>
            </a:r>
            <a:r>
              <a:rPr lang="en-US" altLang="en-US"/>
              <a:t>: Comply with government surveillance laws.</a:t>
            </a:r>
          </a:p>
          <a:p>
            <a:pPr eaLnBrk="1" hangingPunct="1">
              <a:buFont typeface="Wingdings" charset="2"/>
              <a:buChar char="n"/>
              <a:defRPr/>
            </a:pPr>
            <a:r>
              <a:rPr lang="en-US" altLang="en-US" b="1"/>
              <a:t>Acceptable use policies</a:t>
            </a:r>
            <a:r>
              <a:rPr lang="en-US" altLang="en-US"/>
              <a:t>: Enforce acceptable-use policies.. </a:t>
            </a:r>
          </a:p>
          <a:p>
            <a:pPr eaLnBrk="1" hangingPunct="1">
              <a:buFont typeface="Wingdings" charset="2"/>
              <a:buChar char="n"/>
              <a:defRPr/>
            </a:pPr>
            <a:r>
              <a:rPr lang="en-US" altLang="en-US" b="1"/>
              <a:t>Quality of service</a:t>
            </a:r>
            <a:r>
              <a:rPr lang="en-US" altLang="en-US"/>
              <a:t>: Traffic control and bandwidth allocation</a:t>
            </a:r>
          </a:p>
          <a:p>
            <a:pPr eaLnBrk="1" hangingPunct="1">
              <a:buFont typeface="Wingdings" charset="2"/>
              <a:buChar char="n"/>
              <a:defRPr/>
            </a:pPr>
            <a:r>
              <a:rPr lang="en-US" altLang="en-US" b="1"/>
              <a:t>Tailored service</a:t>
            </a:r>
            <a:r>
              <a:rPr lang="en-US" altLang="en-US"/>
              <a:t>: Offer and enforce different services plans. </a:t>
            </a:r>
          </a:p>
          <a:p>
            <a:pPr eaLnBrk="1" hangingPunct="1">
              <a:buFont typeface="Wingdings" charset="2"/>
              <a:buChar char="n"/>
              <a:defRPr/>
            </a:pPr>
            <a:r>
              <a:rPr lang="en-US" altLang="en-US" b="1"/>
              <a:t>Copyright</a:t>
            </a:r>
            <a:r>
              <a:rPr lang="en-US" altLang="en-US"/>
              <a:t>:  Filter traffic to remove copyrighted material. </a:t>
            </a:r>
          </a:p>
          <a:p>
            <a:pPr eaLnBrk="1" hangingPunct="1">
              <a:buFont typeface="Wingdings" charset="2"/>
              <a:buChar char="n"/>
              <a:defRPr/>
            </a:pPr>
            <a:r>
              <a:rPr lang="en-US" altLang="en-US" b="1">
                <a:solidFill>
                  <a:srgbClr val="FF0000"/>
                </a:solidFill>
              </a:rPr>
              <a:t>Blocking, throttling, fast lanes. </a:t>
            </a:r>
          </a:p>
          <a:p>
            <a:pPr eaLnBrk="1" hangingPunct="1">
              <a:buFont typeface="Wingdings" charset="2"/>
              <a:buChar char="n"/>
              <a:defRPr/>
            </a:pPr>
            <a:r>
              <a:rPr lang="en-US" altLang="en-US" b="1">
                <a:solidFill>
                  <a:srgbClr val="FF0000"/>
                </a:solidFill>
              </a:rPr>
              <a:t>Advertising.</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a:extLst>
              <a:ext uri="{FF2B5EF4-FFF2-40B4-BE49-F238E27FC236}">
                <a16:creationId xmlns:a16="http://schemas.microsoft.com/office/drawing/2014/main" id="{7E0A4C50-9A2B-FECF-36AD-919AF646E29E}"/>
              </a:ext>
            </a:extLst>
          </p:cNvPr>
          <p:cNvSpPr>
            <a:spLocks noGrp="1"/>
          </p:cNvSpPr>
          <p:nvPr>
            <p:ph type="title"/>
          </p:nvPr>
        </p:nvSpPr>
        <p:spPr/>
        <p:txBody>
          <a:bodyPr/>
          <a:lstStyle/>
          <a:p>
            <a:pPr>
              <a:defRPr/>
            </a:pPr>
            <a:r>
              <a:rPr lang="en-US" altLang="x-none"/>
              <a:t>The Privacy Threat</a:t>
            </a:r>
          </a:p>
        </p:txBody>
      </p:sp>
      <p:sp>
        <p:nvSpPr>
          <p:cNvPr id="15363" name="Content Placeholder 2">
            <a:extLst>
              <a:ext uri="{FF2B5EF4-FFF2-40B4-BE49-F238E27FC236}">
                <a16:creationId xmlns:a16="http://schemas.microsoft.com/office/drawing/2014/main" id="{3E9F732A-FDC2-DE0C-B7CD-553EF5A82193}"/>
              </a:ext>
            </a:extLst>
          </p:cNvPr>
          <p:cNvSpPr>
            <a:spLocks noGrp="1"/>
          </p:cNvSpPr>
          <p:nvPr>
            <p:ph idx="1"/>
          </p:nvPr>
        </p:nvSpPr>
        <p:spPr/>
        <p:txBody>
          <a:bodyPr/>
          <a:lstStyle/>
          <a:p>
            <a:pPr marL="452438" eaLnBrk="1" hangingPunct="1">
              <a:buSzPct val="70000"/>
              <a:buFont typeface="Wingdings" charset="2"/>
              <a:buChar char="§"/>
              <a:defRPr/>
            </a:pPr>
            <a:r>
              <a:rPr lang="en-US" altLang="x-none" sz="2800"/>
              <a:t>Governments could scan for content they find objectionable. </a:t>
            </a:r>
          </a:p>
          <a:p>
            <a:pPr marL="452438" eaLnBrk="1" hangingPunct="1">
              <a:buSzPct val="70000"/>
              <a:buFont typeface="Wingdings" charset="2"/>
              <a:buChar char="§"/>
              <a:defRPr/>
            </a:pPr>
            <a:r>
              <a:rPr lang="en-US" altLang="x-none" sz="2800"/>
              <a:t>Businesses could scan (more than they already do) for:</a:t>
            </a:r>
          </a:p>
          <a:p>
            <a:pPr marL="779463" lvl="1" eaLnBrk="1" hangingPunct="1">
              <a:buSzPct val="70000"/>
              <a:buFont typeface="Wingdings" charset="2"/>
              <a:buChar char="§"/>
              <a:defRPr/>
            </a:pPr>
            <a:r>
              <a:rPr lang="en-US" altLang="x-none" sz="2800"/>
              <a:t>Advertising, </a:t>
            </a:r>
          </a:p>
          <a:p>
            <a:pPr marL="779463" lvl="1" eaLnBrk="1" hangingPunct="1">
              <a:buSzPct val="70000"/>
              <a:buFont typeface="Wingdings" charset="2"/>
              <a:buChar char="§"/>
              <a:defRPr/>
            </a:pPr>
            <a:r>
              <a:rPr lang="en-US" altLang="x-none" sz="2800"/>
              <a:t>Price discrimination</a:t>
            </a:r>
          </a:p>
          <a:p>
            <a:pPr marL="779463" lvl="1" eaLnBrk="1" hangingPunct="1">
              <a:buSzPct val="70000"/>
              <a:buFont typeface="Wingdings" charset="2"/>
              <a:buChar char="§"/>
              <a:defRPr/>
            </a:pPr>
            <a:r>
              <a:rPr lang="en-US" altLang="x-none" sz="2800"/>
              <a:t>Preferred treatment (“Gold card members”)</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a:extLst>
              <a:ext uri="{FF2B5EF4-FFF2-40B4-BE49-F238E27FC236}">
                <a16:creationId xmlns:a16="http://schemas.microsoft.com/office/drawing/2014/main" id="{9D89E814-0A4D-FE8E-3889-ACC2446E9DA2}"/>
              </a:ext>
            </a:extLst>
          </p:cNvPr>
          <p:cNvSpPr>
            <a:spLocks noGrp="1"/>
          </p:cNvSpPr>
          <p:nvPr>
            <p:ph type="title"/>
          </p:nvPr>
        </p:nvSpPr>
        <p:spPr/>
        <p:txBody>
          <a:bodyPr/>
          <a:lstStyle/>
          <a:p>
            <a:pPr eaLnBrk="1" hangingPunct="1">
              <a:defRPr/>
            </a:pPr>
            <a:r>
              <a:rPr lang="en-US" altLang="en-US">
                <a:ea typeface="ＭＳ Ｐゴシック" charset="-128"/>
              </a:rPr>
              <a:t>The Risk to Free Expression</a:t>
            </a:r>
          </a:p>
        </p:txBody>
      </p:sp>
      <p:sp>
        <p:nvSpPr>
          <p:cNvPr id="16387" name="Content Placeholder 2">
            <a:extLst>
              <a:ext uri="{FF2B5EF4-FFF2-40B4-BE49-F238E27FC236}">
                <a16:creationId xmlns:a16="http://schemas.microsoft.com/office/drawing/2014/main" id="{F2612D57-1683-EACA-D36D-AEFBFF067973}"/>
              </a:ext>
            </a:extLst>
          </p:cNvPr>
          <p:cNvSpPr>
            <a:spLocks noGrp="1"/>
          </p:cNvSpPr>
          <p:nvPr>
            <p:ph idx="1"/>
          </p:nvPr>
        </p:nvSpPr>
        <p:spPr/>
        <p:txBody>
          <a:bodyPr/>
          <a:lstStyle/>
          <a:p>
            <a:pPr eaLnBrk="1" hangingPunct="1">
              <a:buFont typeface="Wingdings" charset="2"/>
              <a:buChar char="n"/>
              <a:defRPr/>
            </a:pPr>
            <a:r>
              <a:rPr lang="en-US" altLang="en-US" sz="2800">
                <a:ea typeface="ＭＳ Ｐゴシック" charset="-128"/>
              </a:rPr>
              <a:t>If we abandon neutrality, many warn of an Internet from which free expression has almost completely vanished because </a:t>
            </a:r>
          </a:p>
          <a:p>
            <a:pPr eaLnBrk="1" hangingPunct="1">
              <a:buFont typeface="Wingdings" charset="2"/>
              <a:buChar char="n"/>
              <a:defRPr/>
            </a:pPr>
            <a:r>
              <a:rPr lang="en-US" altLang="en-US" sz="2800">
                <a:ea typeface="ＭＳ Ｐゴシック" charset="-128"/>
              </a:rPr>
              <a:t>A few dominant ISPs could control what information is available and how much it costs to access it.  </a:t>
            </a:r>
          </a:p>
          <a:p>
            <a:pPr eaLnBrk="1" hangingPunct="1">
              <a:buFont typeface="Wingdings" charset="2"/>
              <a:buChar char="n"/>
              <a:defRPr/>
            </a:pPr>
            <a:r>
              <a:rPr lang="en-US" altLang="en-US" sz="2800">
                <a:ea typeface="ＭＳ Ｐゴシック" charset="-128"/>
              </a:rPr>
              <a:t>Compare cable television:  a few massive companies control what we see and determine how much it costs to see it. </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a:extLst>
              <a:ext uri="{FF2B5EF4-FFF2-40B4-BE49-F238E27FC236}">
                <a16:creationId xmlns:a16="http://schemas.microsoft.com/office/drawing/2014/main" id="{1E6A9498-07D2-ACF4-D66F-2D4BB8A50859}"/>
              </a:ext>
            </a:extLst>
          </p:cNvPr>
          <p:cNvSpPr>
            <a:spLocks noGrp="1"/>
          </p:cNvSpPr>
          <p:nvPr>
            <p:ph type="title"/>
          </p:nvPr>
        </p:nvSpPr>
        <p:spPr/>
        <p:txBody>
          <a:bodyPr/>
          <a:lstStyle/>
          <a:p>
            <a:pPr>
              <a:defRPr/>
            </a:pPr>
            <a:r>
              <a:rPr lang="en-US" altLang="en-US" sz="4400">
                <a:ea typeface="ＭＳ Ｐゴシック" charset="-128"/>
              </a:rPr>
              <a:t>Lessig’s Warning</a:t>
            </a:r>
            <a:endParaRPr lang="en-US" altLang="en-US">
              <a:ea typeface="ＭＳ Ｐゴシック" charset="-128"/>
            </a:endParaRPr>
          </a:p>
        </p:txBody>
      </p:sp>
      <p:sp>
        <p:nvSpPr>
          <p:cNvPr id="17411" name="Content Placeholder 2">
            <a:extLst>
              <a:ext uri="{FF2B5EF4-FFF2-40B4-BE49-F238E27FC236}">
                <a16:creationId xmlns:a16="http://schemas.microsoft.com/office/drawing/2014/main" id="{930CAC7B-7EBE-CEBD-EAC2-DE8046C1F64C}"/>
              </a:ext>
            </a:extLst>
          </p:cNvPr>
          <p:cNvSpPr>
            <a:spLocks noGrp="1"/>
          </p:cNvSpPr>
          <p:nvPr>
            <p:ph idx="1"/>
          </p:nvPr>
        </p:nvSpPr>
        <p:spPr/>
        <p:txBody>
          <a:bodyPr/>
          <a:lstStyle/>
          <a:p>
            <a:pPr>
              <a:buFont typeface="Wingdings" charset="2"/>
              <a:buChar char="n"/>
              <a:defRPr/>
            </a:pPr>
            <a:r>
              <a:rPr lang="en-US" altLang="en-US" sz="2800">
                <a:ea typeface="ＭＳ Ｐゴシック" charset="-128"/>
              </a:rPr>
              <a:t>Without neutrality, “major industries  . . . would face huge tariffs for fast, secure Internet use—all subject to discriminatory and exclusive deal making with telephone and cable giants.”  </a:t>
            </a:r>
          </a:p>
          <a:p>
            <a:pPr lvl="2">
              <a:buFont typeface="Wingdings" charset="2"/>
              <a:buChar char="n"/>
              <a:defRPr/>
            </a:pPr>
            <a:r>
              <a:rPr lang="en-US" altLang="en-US" sz="2400">
                <a:ea typeface="ＭＳ Ｐゴシック" charset="-128"/>
              </a:rPr>
              <a:t>Lawrence Lessig and Robert W. McChesney, “No Tolls on The Internet,” </a:t>
            </a:r>
            <a:r>
              <a:rPr lang="en-US" altLang="en-US" sz="2400" i="1">
                <a:ea typeface="ＭＳ Ｐゴシック" charset="-128"/>
              </a:rPr>
              <a:t>Washington Post</a:t>
            </a:r>
            <a:r>
              <a:rPr lang="en-US" altLang="en-US" sz="2400">
                <a:ea typeface="ＭＳ Ｐゴシック" charset="-128"/>
              </a:rPr>
              <a:t>, June 8, 2006.  </a:t>
            </a:r>
          </a:p>
          <a:p>
            <a:pPr>
              <a:buFont typeface="Wingdings" charset="2"/>
              <a:buChar char="n"/>
              <a:defRPr/>
            </a:pPr>
            <a:endParaRPr lang="en-US" altLang="en-US">
              <a:ea typeface="ＭＳ Ｐゴシック" charset="-128"/>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a:extLst>
              <a:ext uri="{FF2B5EF4-FFF2-40B4-BE49-F238E27FC236}">
                <a16:creationId xmlns:a16="http://schemas.microsoft.com/office/drawing/2014/main" id="{0B6E1882-22E3-E27A-C7D7-D7CC44D13651}"/>
              </a:ext>
            </a:extLst>
          </p:cNvPr>
          <p:cNvSpPr>
            <a:spLocks noGrp="1"/>
          </p:cNvSpPr>
          <p:nvPr>
            <p:ph type="title"/>
          </p:nvPr>
        </p:nvSpPr>
        <p:spPr/>
        <p:txBody>
          <a:bodyPr/>
          <a:lstStyle/>
          <a:p>
            <a:pPr>
              <a:defRPr/>
            </a:pPr>
            <a:r>
              <a:rPr lang="en-US" altLang="x-none"/>
              <a:t>What Is Bad About Neutrality? </a:t>
            </a:r>
          </a:p>
        </p:txBody>
      </p:sp>
      <p:sp>
        <p:nvSpPr>
          <p:cNvPr id="18435" name="Content Placeholder 2">
            <a:extLst>
              <a:ext uri="{FF2B5EF4-FFF2-40B4-BE49-F238E27FC236}">
                <a16:creationId xmlns:a16="http://schemas.microsoft.com/office/drawing/2014/main" id="{C7CCDE3D-2324-EAE3-DA26-822678717EAA}"/>
              </a:ext>
            </a:extLst>
          </p:cNvPr>
          <p:cNvSpPr>
            <a:spLocks noGrp="1"/>
          </p:cNvSpPr>
          <p:nvPr>
            <p:ph idx="1"/>
          </p:nvPr>
        </p:nvSpPr>
        <p:spPr/>
        <p:txBody>
          <a:bodyPr/>
          <a:lstStyle/>
          <a:p>
            <a:pPr>
              <a:buFont typeface="Wingdings" charset="2"/>
              <a:buChar char="n"/>
              <a:defRPr/>
            </a:pPr>
            <a:r>
              <a:rPr lang="en-US" altLang="x-none" sz="3000"/>
              <a:t>Arguably, it is bad economics. </a:t>
            </a:r>
          </a:p>
          <a:p>
            <a:pPr>
              <a:buFont typeface="Wingdings" charset="2"/>
              <a:buChar char="n"/>
              <a:defRPr/>
            </a:pPr>
            <a:r>
              <a:rPr lang="en-US" altLang="x-none" sz="3200"/>
              <a:t>“The arguments offered in favor of network neutrality regulation have, to date, exhibited a staggering lack of economic rigor.”</a:t>
            </a:r>
          </a:p>
          <a:p>
            <a:pPr lvl="3">
              <a:buFont typeface="Wingdings" charset="2"/>
              <a:buChar char="q"/>
              <a:defRPr/>
            </a:pPr>
            <a:r>
              <a:rPr lang="en-US" altLang="x-none" sz="2400"/>
              <a:t>Sidak, </a:t>
            </a:r>
            <a:r>
              <a:rPr lang="en-US" altLang="x-none" sz="2400" i="1"/>
              <a:t>A Consumer-Welfare Approach to Network Neutrality Regulation of the Internet, </a:t>
            </a:r>
            <a:r>
              <a:rPr lang="en-US" altLang="x-none" sz="2400"/>
              <a:t>2006.</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a:extLst>
              <a:ext uri="{FF2B5EF4-FFF2-40B4-BE49-F238E27FC236}">
                <a16:creationId xmlns:a16="http://schemas.microsoft.com/office/drawing/2014/main" id="{6BD27F86-F7A6-DC4E-6983-8B82922FAE42}"/>
              </a:ext>
            </a:extLst>
          </p:cNvPr>
          <p:cNvSpPr>
            <a:spLocks noGrp="1"/>
          </p:cNvSpPr>
          <p:nvPr>
            <p:ph type="title"/>
          </p:nvPr>
        </p:nvSpPr>
        <p:spPr/>
        <p:txBody>
          <a:bodyPr/>
          <a:lstStyle/>
          <a:p>
            <a:pPr>
              <a:defRPr/>
            </a:pPr>
            <a:r>
              <a:rPr lang="en-US" altLang="x-none"/>
              <a:t>A Worry</a:t>
            </a:r>
          </a:p>
        </p:txBody>
      </p:sp>
      <p:sp>
        <p:nvSpPr>
          <p:cNvPr id="19459" name="Content Placeholder 2">
            <a:extLst>
              <a:ext uri="{FF2B5EF4-FFF2-40B4-BE49-F238E27FC236}">
                <a16:creationId xmlns:a16="http://schemas.microsoft.com/office/drawing/2014/main" id="{32E4FC8E-2012-85DC-F8EB-F8F56D6A5E14}"/>
              </a:ext>
            </a:extLst>
          </p:cNvPr>
          <p:cNvSpPr>
            <a:spLocks noGrp="1"/>
          </p:cNvSpPr>
          <p:nvPr>
            <p:ph idx="1"/>
          </p:nvPr>
        </p:nvSpPr>
        <p:spPr/>
        <p:txBody>
          <a:bodyPr/>
          <a:lstStyle/>
          <a:p>
            <a:pPr eaLnBrk="1" hangingPunct="1">
              <a:lnSpc>
                <a:spcPct val="80000"/>
              </a:lnSpc>
              <a:buFont typeface="Wingdings" charset="2"/>
              <a:buChar char="n"/>
              <a:defRPr/>
            </a:pPr>
            <a:r>
              <a:rPr lang="en-US" altLang="en-US" sz="2800" dirty="0"/>
              <a:t>A rational economic actor will engage in an activity up to the point at which the costs to that actor equal the expected benefits to that actor.</a:t>
            </a:r>
          </a:p>
          <a:p>
            <a:pPr eaLnBrk="1" hangingPunct="1">
              <a:lnSpc>
                <a:spcPct val="80000"/>
              </a:lnSpc>
              <a:buFont typeface="Wingdings" charset="2"/>
              <a:buChar char="n"/>
              <a:defRPr/>
            </a:pPr>
            <a:r>
              <a:rPr lang="en-US" altLang="en-US" sz="2800" dirty="0"/>
              <a:t>What happens when an actor does not bear the full cost of the activity?</a:t>
            </a:r>
          </a:p>
          <a:p>
            <a:pPr eaLnBrk="1" hangingPunct="1">
              <a:lnSpc>
                <a:spcPct val="80000"/>
              </a:lnSpc>
              <a:buFont typeface="Wingdings" charset="2"/>
              <a:buChar char="n"/>
              <a:defRPr/>
            </a:pPr>
            <a:r>
              <a:rPr lang="en-US" altLang="en-US" sz="2800" dirty="0"/>
              <a:t>The actor will engage in the activity beyond the point at which the costs equal the expected benefits. </a:t>
            </a:r>
          </a:p>
          <a:p>
            <a:pPr eaLnBrk="1" hangingPunct="1">
              <a:lnSpc>
                <a:spcPct val="80000"/>
              </a:lnSpc>
              <a:buFont typeface="Wingdings" charset="2"/>
              <a:buChar char="n"/>
              <a:defRPr/>
            </a:pPr>
            <a:r>
              <a:rPr lang="en-US" altLang="en-US" sz="2800" dirty="0"/>
              <a:t>This wastes resources. </a:t>
            </a:r>
          </a:p>
          <a:p>
            <a:pPr eaLnBrk="1" hangingPunct="1">
              <a:lnSpc>
                <a:spcPct val="80000"/>
              </a:lnSpc>
              <a:buFont typeface="Wingdings" charset="2"/>
              <a:buChar char="n"/>
              <a:defRPr/>
            </a:pPr>
            <a:r>
              <a:rPr lang="en-US" altLang="x-none" sz="2800" dirty="0"/>
              <a:t>Net neutrality means that Internet users do not bear the full cost of their use. </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a:extLst>
              <a:ext uri="{FF2B5EF4-FFF2-40B4-BE49-F238E27FC236}">
                <a16:creationId xmlns:a16="http://schemas.microsoft.com/office/drawing/2014/main" id="{17AA11A5-940E-22AE-5621-276DA3E7F1E2}"/>
              </a:ext>
            </a:extLst>
          </p:cNvPr>
          <p:cNvSpPr>
            <a:spLocks noGrp="1"/>
          </p:cNvSpPr>
          <p:nvPr>
            <p:ph type="title"/>
          </p:nvPr>
        </p:nvSpPr>
        <p:spPr/>
        <p:txBody>
          <a:bodyPr/>
          <a:lstStyle/>
          <a:p>
            <a:pPr>
              <a:defRPr/>
            </a:pPr>
            <a:r>
              <a:rPr lang="en-US" altLang="x-none"/>
              <a:t>What Is Net Neutrality?</a:t>
            </a:r>
          </a:p>
        </p:txBody>
      </p:sp>
      <p:sp>
        <p:nvSpPr>
          <p:cNvPr id="4099" name="Content Placeholder 2">
            <a:extLst>
              <a:ext uri="{FF2B5EF4-FFF2-40B4-BE49-F238E27FC236}">
                <a16:creationId xmlns:a16="http://schemas.microsoft.com/office/drawing/2014/main" id="{F06C895A-9218-DAD3-9D17-5E2F50C7AFD7}"/>
              </a:ext>
            </a:extLst>
          </p:cNvPr>
          <p:cNvSpPr>
            <a:spLocks noGrp="1"/>
          </p:cNvSpPr>
          <p:nvPr>
            <p:ph idx="1"/>
          </p:nvPr>
        </p:nvSpPr>
        <p:spPr/>
        <p:txBody>
          <a:bodyPr/>
          <a:lstStyle/>
          <a:p>
            <a:pPr marL="342900" lvl="1" indent="-342900">
              <a:buFont typeface="Wingdings" charset="2"/>
              <a:buChar char="n"/>
              <a:defRPr/>
            </a:pPr>
            <a:r>
              <a:rPr lang="en-US" altLang="en-US" sz="3000"/>
              <a:t>Neutrality = not favoring one application over another. So: </a:t>
            </a:r>
          </a:p>
          <a:p>
            <a:pPr eaLnBrk="1" hangingPunct="1">
              <a:buFont typeface="Wingdings" charset="2"/>
              <a:buChar char="n"/>
              <a:defRPr/>
            </a:pPr>
            <a:r>
              <a:rPr lang="en-US" altLang="en-US" sz="2800"/>
              <a:t>(1) Non-discrimination rules that forbid operators of broadband networks to discriminate against third-party applications, content or portals and to exclude them from their network, and, perhaps:</a:t>
            </a:r>
          </a:p>
          <a:p>
            <a:pPr eaLnBrk="1" hangingPunct="1">
              <a:buFont typeface="Wingdings" charset="2"/>
              <a:buChar char="n"/>
              <a:defRPr/>
            </a:pPr>
            <a:r>
              <a:rPr lang="en-US" altLang="en-US" sz="2800"/>
              <a:t>(2) Mandating interconnection, non-discrimination, rate regulation and the adoption of standardized protocol interfaces such as TCP/IP.    </a:t>
            </a:r>
          </a:p>
          <a:p>
            <a:pPr marL="342900" lvl="1" indent="-342900">
              <a:buFont typeface="Wingdings" charset="2"/>
              <a:buChar char="n"/>
              <a:defRPr/>
            </a:pPr>
            <a:endParaRPr lang="en-US" altLang="en-US" sz="3000"/>
          </a:p>
          <a:p>
            <a:pPr marL="342900" lvl="1" indent="-342900">
              <a:buFont typeface="Wingdings" charset="2"/>
              <a:buChar char="n"/>
              <a:defRPr/>
            </a:pPr>
            <a:endParaRPr lang="en-US" altLang="en-US" sz="3000"/>
          </a:p>
          <a:p>
            <a:pPr>
              <a:buFont typeface="Wingdings" charset="2"/>
              <a:buChar char="n"/>
              <a:defRPr/>
            </a:pPr>
            <a:endParaRPr lang="en-US" altLang="x-none"/>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a:extLst>
              <a:ext uri="{FF2B5EF4-FFF2-40B4-BE49-F238E27FC236}">
                <a16:creationId xmlns:a16="http://schemas.microsoft.com/office/drawing/2014/main" id="{1DEA3B06-870E-E1C3-3E1B-5FC2ACE12B2F}"/>
              </a:ext>
            </a:extLst>
          </p:cNvPr>
          <p:cNvSpPr>
            <a:spLocks noGrp="1"/>
          </p:cNvSpPr>
          <p:nvPr>
            <p:ph type="title"/>
          </p:nvPr>
        </p:nvSpPr>
        <p:spPr/>
        <p:txBody>
          <a:bodyPr/>
          <a:lstStyle/>
          <a:p>
            <a:pPr>
              <a:defRPr/>
            </a:pPr>
            <a:r>
              <a:rPr lang="en-US" altLang="x-none"/>
              <a:t>A Question</a:t>
            </a:r>
          </a:p>
        </p:txBody>
      </p:sp>
      <p:sp>
        <p:nvSpPr>
          <p:cNvPr id="20483" name="Content Placeholder 2">
            <a:extLst>
              <a:ext uri="{FF2B5EF4-FFF2-40B4-BE49-F238E27FC236}">
                <a16:creationId xmlns:a16="http://schemas.microsoft.com/office/drawing/2014/main" id="{A673F429-FC65-A4BC-A009-9F5085B920FB}"/>
              </a:ext>
            </a:extLst>
          </p:cNvPr>
          <p:cNvSpPr>
            <a:spLocks noGrp="1"/>
          </p:cNvSpPr>
          <p:nvPr>
            <p:ph idx="1"/>
          </p:nvPr>
        </p:nvSpPr>
        <p:spPr/>
        <p:txBody>
          <a:bodyPr/>
          <a:lstStyle/>
          <a:p>
            <a:pPr>
              <a:buFont typeface="Wingdings" charset="2"/>
              <a:buChar char="n"/>
              <a:defRPr/>
            </a:pPr>
            <a:r>
              <a:rPr lang="en-US" altLang="x-none" sz="2800" dirty="0"/>
              <a:t>Given the economic incentives, what is the best way to maximize consumer welfare on the Internet? </a:t>
            </a:r>
          </a:p>
          <a:p>
            <a:pPr>
              <a:buFont typeface="Wingdings" charset="2"/>
              <a:buChar char="n"/>
              <a:defRPr/>
            </a:pPr>
            <a:r>
              <a:rPr lang="en-US" altLang="x-none" sz="2800" dirty="0"/>
              <a:t>That is a complicated economic, moral, and political question.</a:t>
            </a:r>
          </a:p>
          <a:p>
            <a:pPr>
              <a:buFont typeface="Wingdings" charset="2"/>
              <a:buChar char="n"/>
              <a:defRPr/>
            </a:pPr>
            <a:endParaRPr lang="en-US" altLang="x-none"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6583C8-84CE-8107-7098-7288195C43FD}"/>
              </a:ext>
            </a:extLst>
          </p:cNvPr>
          <p:cNvSpPr>
            <a:spLocks noGrp="1"/>
          </p:cNvSpPr>
          <p:nvPr>
            <p:ph type="title"/>
          </p:nvPr>
        </p:nvSpPr>
        <p:spPr/>
        <p:txBody>
          <a:bodyPr/>
          <a:lstStyle/>
          <a:p>
            <a:r>
              <a:rPr lang="en-US" dirty="0"/>
              <a:t>Legal Basis 2024</a:t>
            </a:r>
          </a:p>
        </p:txBody>
      </p:sp>
      <p:sp>
        <p:nvSpPr>
          <p:cNvPr id="3" name="Content Placeholder 2">
            <a:extLst>
              <a:ext uri="{FF2B5EF4-FFF2-40B4-BE49-F238E27FC236}">
                <a16:creationId xmlns:a16="http://schemas.microsoft.com/office/drawing/2014/main" id="{3D3FD6AE-F8CD-A69C-93DD-BBE640AF7728}"/>
              </a:ext>
            </a:extLst>
          </p:cNvPr>
          <p:cNvSpPr>
            <a:spLocks noGrp="1"/>
          </p:cNvSpPr>
          <p:nvPr>
            <p:ph idx="1"/>
          </p:nvPr>
        </p:nvSpPr>
        <p:spPr>
          <a:xfrm>
            <a:off x="457200" y="1163637"/>
            <a:ext cx="8229600" cy="4530725"/>
          </a:xfrm>
        </p:spPr>
        <p:txBody>
          <a:bodyPr/>
          <a:lstStyle/>
          <a:p>
            <a:r>
              <a:rPr lang="en-US" dirty="0"/>
              <a:t>“BIAS [broadband Internet access service] connections are absolutely essential to modern day life, facilitating employment, education, healthcare, commerce, community-building, communication, and free expression.”</a:t>
            </a:r>
          </a:p>
          <a:p>
            <a:pPr lvl="1"/>
            <a:r>
              <a:rPr lang="en-US" dirty="0"/>
              <a:t>Para. 26</a:t>
            </a:r>
          </a:p>
          <a:p>
            <a:r>
              <a:rPr lang="en-US" dirty="0"/>
              <a:t>“Upon today’s reclassification of BIAS as a Title II telecommunications service, we rely on our authority in sections 201 and 202 of the Act, along with the related enforcement authorities of sections 206, 207, 208, 209, 216, and 217, for the open Internet rules we adopt today to address practices that are unjust, unreasonable, or unreasonably discriminatory.”</a:t>
            </a:r>
          </a:p>
          <a:p>
            <a:pPr lvl="1"/>
            <a:r>
              <a:rPr lang="en-US" dirty="0"/>
              <a:t>Para. 29.</a:t>
            </a:r>
          </a:p>
        </p:txBody>
      </p:sp>
    </p:spTree>
    <p:extLst>
      <p:ext uri="{BB962C8B-B14F-4D97-AF65-F5344CB8AC3E}">
        <p14:creationId xmlns:p14="http://schemas.microsoft.com/office/powerpoint/2010/main" val="230469450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7BF544-D6B5-EBAF-F21E-98BC1261E72F}"/>
              </a:ext>
            </a:extLst>
          </p:cNvPr>
          <p:cNvSpPr>
            <a:spLocks noGrp="1"/>
          </p:cNvSpPr>
          <p:nvPr>
            <p:ph type="title"/>
          </p:nvPr>
        </p:nvSpPr>
        <p:spPr/>
        <p:txBody>
          <a:bodyPr/>
          <a:lstStyle/>
          <a:p>
            <a:r>
              <a:rPr lang="en-US" dirty="0"/>
              <a:t>FCC’s Authority: How Broad?</a:t>
            </a:r>
          </a:p>
        </p:txBody>
      </p:sp>
      <p:sp>
        <p:nvSpPr>
          <p:cNvPr id="3" name="Content Placeholder 2">
            <a:extLst>
              <a:ext uri="{FF2B5EF4-FFF2-40B4-BE49-F238E27FC236}">
                <a16:creationId xmlns:a16="http://schemas.microsoft.com/office/drawing/2014/main" id="{4CB69C37-03E8-CF4C-710A-9CD6641E8A57}"/>
              </a:ext>
            </a:extLst>
          </p:cNvPr>
          <p:cNvSpPr>
            <a:spLocks noGrp="1"/>
          </p:cNvSpPr>
          <p:nvPr>
            <p:ph idx="1"/>
          </p:nvPr>
        </p:nvSpPr>
        <p:spPr>
          <a:xfrm>
            <a:off x="451207" y="1417638"/>
            <a:ext cx="8229600" cy="4530725"/>
          </a:xfrm>
        </p:spPr>
        <p:txBody>
          <a:bodyPr/>
          <a:lstStyle/>
          <a:p>
            <a:pPr marL="0" marR="0" indent="457200">
              <a:lnSpc>
                <a:spcPct val="107000"/>
              </a:lnSpc>
              <a:spcBef>
                <a:spcPts val="0"/>
              </a:spcBef>
              <a:spcAft>
                <a:spcPts val="800"/>
              </a:spcAft>
            </a:pPr>
            <a:r>
              <a:rPr lang="en-US" kern="100" dirty="0">
                <a:solidFill>
                  <a:srgbClr val="000000"/>
                </a:solidFill>
                <a:effectLst/>
                <a:ea typeface="Calibri" panose="020F0502020204030204" pitchFamily="34" charset="0"/>
                <a:cs typeface="Times New Roman" panose="02020603050405020304" pitchFamily="18" charset="0"/>
              </a:rPr>
              <a:t>How broad is the FCC’s authority? Could it conduct a general review of the security of the United States’ communications infrastructure? </a:t>
            </a:r>
            <a:endParaRPr lang="en-US" kern="100" dirty="0">
              <a:effectLst/>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kern="100" dirty="0">
                <a:solidFill>
                  <a:srgbClr val="000000"/>
                </a:solidFill>
                <a:effectLst/>
                <a:ea typeface="Calibri" panose="020F0502020204030204" pitchFamily="34" charset="0"/>
                <a:cs typeface="Times New Roman" panose="02020603050405020304" pitchFamily="18" charset="0"/>
              </a:rPr>
              <a:t>In </a:t>
            </a:r>
            <a:r>
              <a:rPr lang="en-US" i="1" kern="100" dirty="0">
                <a:solidFill>
                  <a:srgbClr val="000000"/>
                </a:solidFill>
                <a:effectLst/>
                <a:ea typeface="Calibri" panose="020F0502020204030204" pitchFamily="34" charset="0"/>
                <a:cs typeface="Times New Roman" panose="02020603050405020304" pitchFamily="18" charset="0"/>
              </a:rPr>
              <a:t>Huawei v. FCC</a:t>
            </a:r>
            <a:r>
              <a:rPr lang="en-US" i="1" kern="100" dirty="0">
                <a:solidFill>
                  <a:srgbClr val="000000"/>
                </a:solidFill>
                <a:ea typeface="Calibri" panose="020F0502020204030204" pitchFamily="34" charset="0"/>
                <a:cs typeface="Times New Roman" panose="02020603050405020304" pitchFamily="18" charset="0"/>
              </a:rPr>
              <a:t>, </a:t>
            </a:r>
            <a:r>
              <a:rPr lang="en-US" kern="100" dirty="0">
                <a:solidFill>
                  <a:srgbClr val="000000"/>
                </a:solidFill>
                <a:ea typeface="Calibri" panose="020F0502020204030204" pitchFamily="34" charset="0"/>
                <a:cs typeface="Times New Roman" panose="02020603050405020304" pitchFamily="18" charset="0"/>
              </a:rPr>
              <a:t>the court upheld the FCC’s </a:t>
            </a:r>
            <a:r>
              <a:rPr lang="en-US" kern="100" dirty="0">
                <a:solidFill>
                  <a:srgbClr val="000000"/>
                </a:solidFill>
                <a:effectLst/>
                <a:ea typeface="Calibri" panose="020F0502020204030204" pitchFamily="34" charset="0"/>
                <a:cs typeface="Times New Roman" panose="02020603050405020304" pitchFamily="18" charset="0"/>
              </a:rPr>
              <a:t>finding that Huawei’</a:t>
            </a:r>
            <a:r>
              <a:rPr lang="en-US" kern="100" dirty="0">
                <a:solidFill>
                  <a:srgbClr val="000000"/>
                </a:solidFill>
                <a:ea typeface="Calibri" panose="020F0502020204030204" pitchFamily="34" charset="0"/>
                <a:cs typeface="Times New Roman" panose="02020603050405020304" pitchFamily="18" charset="0"/>
              </a:rPr>
              <a:t>s</a:t>
            </a:r>
            <a:r>
              <a:rPr lang="en-US" kern="100" dirty="0">
                <a:solidFill>
                  <a:srgbClr val="000000"/>
                </a:solidFill>
                <a:effectLst/>
                <a:ea typeface="Calibri" panose="020F0502020204030204" pitchFamily="34" charset="0"/>
                <a:cs typeface="Times New Roman" panose="02020603050405020304" pitchFamily="18" charset="0"/>
              </a:rPr>
              <a:t> products posed a </a:t>
            </a:r>
            <a:r>
              <a:rPr lang="en-US" i="1" kern="100" dirty="0">
                <a:solidFill>
                  <a:srgbClr val="000000"/>
                </a:solidFill>
                <a:effectLst/>
                <a:ea typeface="Calibri" panose="020F0502020204030204" pitchFamily="34" charset="0"/>
                <a:cs typeface="Times New Roman" panose="02020603050405020304" pitchFamily="18" charset="0"/>
              </a:rPr>
              <a:t>national</a:t>
            </a:r>
            <a:r>
              <a:rPr lang="en-US" kern="100" dirty="0">
                <a:solidFill>
                  <a:srgbClr val="000000"/>
                </a:solidFill>
                <a:effectLst/>
                <a:ea typeface="Calibri" panose="020F0502020204030204" pitchFamily="34" charset="0"/>
                <a:cs typeface="Times New Roman" panose="02020603050405020304" pitchFamily="18" charset="0"/>
              </a:rPr>
              <a:t> security threat. The court, however, holds that “[a]</a:t>
            </a:r>
            <a:r>
              <a:rPr lang="en-US" kern="100" dirty="0" err="1">
                <a:solidFill>
                  <a:srgbClr val="000000"/>
                </a:solidFill>
                <a:effectLst/>
                <a:ea typeface="Calibri" panose="020F0502020204030204" pitchFamily="34" charset="0"/>
                <a:cs typeface="Times New Roman" panose="02020603050405020304" pitchFamily="18" charset="0"/>
              </a:rPr>
              <a:t>ssessing</a:t>
            </a:r>
            <a:r>
              <a:rPr lang="en-US" kern="100" dirty="0">
                <a:solidFill>
                  <a:srgbClr val="000000"/>
                </a:solidFill>
                <a:effectLst/>
                <a:ea typeface="Calibri" panose="020F0502020204030204" pitchFamily="34" charset="0"/>
                <a:cs typeface="Times New Roman" panose="02020603050405020304" pitchFamily="18" charset="0"/>
              </a:rPr>
              <a:t> security risks to telecom networks falls in the FCC's wheelhouse.” (p.___.) </a:t>
            </a:r>
          </a:p>
          <a:p>
            <a:pPr marL="0" marR="0">
              <a:lnSpc>
                <a:spcPct val="107000"/>
              </a:lnSpc>
              <a:spcBef>
                <a:spcPts val="0"/>
              </a:spcBef>
              <a:spcAft>
                <a:spcPts val="800"/>
              </a:spcAft>
            </a:pPr>
            <a:r>
              <a:rPr lang="en-US" kern="100" dirty="0">
                <a:solidFill>
                  <a:srgbClr val="000000"/>
                </a:solidFill>
                <a:ea typeface="Calibri" panose="020F0502020204030204" pitchFamily="34" charset="0"/>
                <a:cs typeface="Times New Roman" panose="02020603050405020304" pitchFamily="18" charset="0"/>
              </a:rPr>
              <a:t>Note: </a:t>
            </a:r>
            <a:r>
              <a:rPr lang="en-US" kern="100" dirty="0">
                <a:solidFill>
                  <a:srgbClr val="000000"/>
                </a:solidFill>
                <a:effectLst/>
                <a:ea typeface="Calibri" panose="020F0502020204030204" pitchFamily="34" charset="0"/>
                <a:cs typeface="Times New Roman" panose="02020603050405020304" pitchFamily="18" charset="0"/>
              </a:rPr>
              <a:t>There is no restriction to just national security. </a:t>
            </a:r>
          </a:p>
          <a:p>
            <a:pPr marL="0" marR="0">
              <a:lnSpc>
                <a:spcPct val="107000"/>
              </a:lnSpc>
              <a:spcBef>
                <a:spcPts val="0"/>
              </a:spcBef>
              <a:spcAft>
                <a:spcPts val="800"/>
              </a:spcAft>
            </a:pPr>
            <a:r>
              <a:rPr lang="en-US" kern="100" dirty="0">
                <a:solidFill>
                  <a:srgbClr val="000000"/>
                </a:solidFill>
                <a:effectLst/>
                <a:ea typeface="Calibri" panose="020F0502020204030204" pitchFamily="34" charset="0"/>
                <a:cs typeface="Times New Roman" panose="02020603050405020304" pitchFamily="18" charset="0"/>
              </a:rPr>
              <a:t>In </a:t>
            </a:r>
            <a:r>
              <a:rPr lang="en-US" i="1" kern="100" spc="-10" dirty="0">
                <a:solidFill>
                  <a:srgbClr val="000000"/>
                </a:solidFill>
                <a:effectLst/>
                <a:ea typeface="Calibri" panose="020F0502020204030204" pitchFamily="34" charset="0"/>
                <a:cs typeface="Times New Roman" panose="02020603050405020304" pitchFamily="18" charset="0"/>
              </a:rPr>
              <a:t>In the Matter of Secure Internet Routing</a:t>
            </a:r>
            <a:r>
              <a:rPr lang="en-US" kern="100" spc="-10" dirty="0">
                <a:solidFill>
                  <a:srgbClr val="000000"/>
                </a:solidFill>
                <a:effectLst/>
                <a:ea typeface="Calibri" panose="020F0502020204030204" pitchFamily="34" charset="0"/>
                <a:cs typeface="Times New Roman" panose="02020603050405020304" pitchFamily="18" charset="0"/>
              </a:rPr>
              <a:t>, the FCC Notice of Inquiry, the FCC proposes a </a:t>
            </a:r>
            <a:r>
              <a:rPr lang="en-US" i="1" kern="100" spc="-10" dirty="0">
                <a:solidFill>
                  <a:srgbClr val="000000"/>
                </a:solidFill>
                <a:effectLst/>
                <a:ea typeface="Calibri" panose="020F0502020204030204" pitchFamily="34" charset="0"/>
                <a:cs typeface="Times New Roman" panose="02020603050405020304" pitchFamily="18" charset="0"/>
              </a:rPr>
              <a:t>general</a:t>
            </a:r>
            <a:r>
              <a:rPr lang="en-US" kern="100" spc="-10" dirty="0">
                <a:solidFill>
                  <a:srgbClr val="000000"/>
                </a:solidFill>
                <a:effectLst/>
                <a:ea typeface="Calibri" panose="020F0502020204030204" pitchFamily="34" charset="0"/>
                <a:cs typeface="Times New Roman" panose="02020603050405020304" pitchFamily="18" charset="0"/>
              </a:rPr>
              <a:t> review of routing security. </a:t>
            </a:r>
            <a:endParaRPr lang="en-US" kern="100" dirty="0">
              <a:effectLst/>
              <a:ea typeface="Calibri" panose="020F0502020204030204" pitchFamily="34" charset="0"/>
              <a:cs typeface="Times New Roman" panose="02020603050405020304" pitchFamily="18" charset="0"/>
            </a:endParaRPr>
          </a:p>
          <a:p>
            <a:endParaRPr lang="en-US" dirty="0"/>
          </a:p>
        </p:txBody>
      </p:sp>
    </p:spTree>
    <p:extLst>
      <p:ext uri="{BB962C8B-B14F-4D97-AF65-F5344CB8AC3E}">
        <p14:creationId xmlns:p14="http://schemas.microsoft.com/office/powerpoint/2010/main" val="237564302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a:extLst>
              <a:ext uri="{FF2B5EF4-FFF2-40B4-BE49-F238E27FC236}">
                <a16:creationId xmlns:a16="http://schemas.microsoft.com/office/drawing/2014/main" id="{D092277F-BA43-FB1D-85CF-D26CD336FFD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38112" y="0"/>
            <a:ext cx="8867775" cy="5343525"/>
          </a:xfrm>
          <a:prstGeom prst="rect">
            <a:avLst/>
          </a:prstGeom>
          <a:noFill/>
          <a:extLst>
            <a:ext uri="{909E8E84-426E-40DD-AFC4-6F175D3DCCD1}">
              <a14:hiddenFill xmlns:a14="http://schemas.microsoft.com/office/drawing/2010/main">
                <a:solidFill>
                  <a:srgbClr val="FFFFFF"/>
                </a:solidFill>
              </a14:hiddenFill>
            </a:ext>
          </a:extLst>
        </p:spPr>
      </p:pic>
      <p:sp>
        <p:nvSpPr>
          <p:cNvPr id="4" name="TextBox 3">
            <a:extLst>
              <a:ext uri="{FF2B5EF4-FFF2-40B4-BE49-F238E27FC236}">
                <a16:creationId xmlns:a16="http://schemas.microsoft.com/office/drawing/2014/main" id="{1F880531-BB12-7471-17CC-C4FB4937637F}"/>
              </a:ext>
            </a:extLst>
          </p:cNvPr>
          <p:cNvSpPr txBox="1"/>
          <p:nvPr/>
        </p:nvSpPr>
        <p:spPr>
          <a:xfrm>
            <a:off x="228600" y="5410200"/>
            <a:ext cx="7772400" cy="1200329"/>
          </a:xfrm>
          <a:prstGeom prst="rect">
            <a:avLst/>
          </a:prstGeom>
          <a:noFill/>
        </p:spPr>
        <p:txBody>
          <a:bodyPr wrap="square" rtlCol="0">
            <a:spAutoFit/>
          </a:bodyPr>
          <a:lstStyle/>
          <a:p>
            <a:r>
              <a:rPr lang="en-US" sz="2400" b="0" i="0" dirty="0">
                <a:solidFill>
                  <a:srgbClr val="181E00"/>
                </a:solidFill>
                <a:effectLst/>
                <a:highlight>
                  <a:srgbClr val="FFFFFF"/>
                </a:highlight>
                <a:latin typeface="+mn-lt"/>
              </a:rPr>
              <a:t>Comcast: market share of over 40% of all broadband internet subscriptions in the United States. </a:t>
            </a:r>
          </a:p>
          <a:p>
            <a:r>
              <a:rPr lang="en-US" sz="2400" b="0" i="0" dirty="0">
                <a:solidFill>
                  <a:srgbClr val="181E00"/>
                </a:solidFill>
                <a:effectLst/>
                <a:highlight>
                  <a:srgbClr val="FFFFFF"/>
                </a:highlight>
                <a:latin typeface="+mn-lt"/>
              </a:rPr>
              <a:t>AT&amp;T: market share of 66.50%.</a:t>
            </a:r>
            <a:endParaRPr lang="en-US" sz="2400" dirty="0">
              <a:latin typeface="+mn-lt"/>
            </a:endParaRPr>
          </a:p>
        </p:txBody>
      </p:sp>
    </p:spTree>
    <p:extLst>
      <p:ext uri="{BB962C8B-B14F-4D97-AF65-F5344CB8AC3E}">
        <p14:creationId xmlns:p14="http://schemas.microsoft.com/office/powerpoint/2010/main" val="333952392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B7D5CC-9896-45F5-4DED-93B749BCE011}"/>
              </a:ext>
            </a:extLst>
          </p:cNvPr>
          <p:cNvSpPr>
            <a:spLocks noGrp="1"/>
          </p:cNvSpPr>
          <p:nvPr>
            <p:ph type="title"/>
          </p:nvPr>
        </p:nvSpPr>
        <p:spPr/>
        <p:txBody>
          <a:bodyPr/>
          <a:lstStyle/>
          <a:p>
            <a:r>
              <a:rPr lang="en-US" dirty="0"/>
              <a:t>FCC and Net Neutrality</a:t>
            </a:r>
          </a:p>
        </p:txBody>
      </p:sp>
      <p:sp>
        <p:nvSpPr>
          <p:cNvPr id="3" name="Content Placeholder 2">
            <a:extLst>
              <a:ext uri="{FF2B5EF4-FFF2-40B4-BE49-F238E27FC236}">
                <a16:creationId xmlns:a16="http://schemas.microsoft.com/office/drawing/2014/main" id="{6418FB24-E933-0EB2-4990-7D8826B755DF}"/>
              </a:ext>
            </a:extLst>
          </p:cNvPr>
          <p:cNvSpPr>
            <a:spLocks noGrp="1"/>
          </p:cNvSpPr>
          <p:nvPr>
            <p:ph idx="1"/>
          </p:nvPr>
        </p:nvSpPr>
        <p:spPr/>
        <p:txBody>
          <a:bodyPr/>
          <a:lstStyle/>
          <a:p>
            <a:r>
              <a:rPr lang="en-US" dirty="0"/>
              <a:t>FCC </a:t>
            </a:r>
            <a:r>
              <a:rPr lang="en-US" kern="0" dirty="0">
                <a:solidFill>
                  <a:srgbClr val="000000"/>
                </a:solidFill>
                <a:effectLst/>
                <a:ea typeface="Times New Roman" panose="02020603050405020304" pitchFamily="18" charset="0"/>
                <a:cs typeface="Open Sans" panose="020B0606030504020204" pitchFamily="34" charset="0"/>
              </a:rPr>
              <a:t>Regulates interstate and international communications by radio, television, wire, satellite and cable in all 50 states, the District of Columbia and U.S. territories. </a:t>
            </a:r>
            <a:endParaRPr lang="en-US" sz="3200" dirty="0"/>
          </a:p>
          <a:p>
            <a:r>
              <a:rPr lang="en-US" dirty="0"/>
              <a:t>It abandoned enforcing net neutrality in 2017.</a:t>
            </a:r>
          </a:p>
          <a:p>
            <a:r>
              <a:rPr lang="en-US" dirty="0"/>
              <a:t>Reinstated it in 2024. </a:t>
            </a:r>
          </a:p>
        </p:txBody>
      </p:sp>
    </p:spTree>
    <p:extLst>
      <p:ext uri="{BB962C8B-B14F-4D97-AF65-F5344CB8AC3E}">
        <p14:creationId xmlns:p14="http://schemas.microsoft.com/office/powerpoint/2010/main" val="359825151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a:extLst>
              <a:ext uri="{FF2B5EF4-FFF2-40B4-BE49-F238E27FC236}">
                <a16:creationId xmlns:a16="http://schemas.microsoft.com/office/drawing/2014/main" id="{6B5EC8AF-2E06-EE49-9A63-342AB1FC6C80}"/>
              </a:ext>
            </a:extLst>
          </p:cNvPr>
          <p:cNvSpPr>
            <a:spLocks noGrp="1"/>
          </p:cNvSpPr>
          <p:nvPr>
            <p:ph type="title"/>
          </p:nvPr>
        </p:nvSpPr>
        <p:spPr/>
        <p:txBody>
          <a:bodyPr/>
          <a:lstStyle/>
          <a:p>
            <a:pPr>
              <a:defRPr/>
            </a:pPr>
            <a:r>
              <a:rPr lang="en-US" altLang="x-none" dirty="0"/>
              <a:t>Neutrality Rules</a:t>
            </a:r>
          </a:p>
        </p:txBody>
      </p:sp>
      <p:sp>
        <p:nvSpPr>
          <p:cNvPr id="5123" name="Content Placeholder 2">
            <a:extLst>
              <a:ext uri="{FF2B5EF4-FFF2-40B4-BE49-F238E27FC236}">
                <a16:creationId xmlns:a16="http://schemas.microsoft.com/office/drawing/2014/main" id="{7B0555E1-A72F-AAF5-3588-7DD958D1A6D4}"/>
              </a:ext>
            </a:extLst>
          </p:cNvPr>
          <p:cNvSpPr>
            <a:spLocks noGrp="1"/>
          </p:cNvSpPr>
          <p:nvPr>
            <p:ph idx="1"/>
          </p:nvPr>
        </p:nvSpPr>
        <p:spPr>
          <a:xfrm>
            <a:off x="457200" y="1295400"/>
            <a:ext cx="8229600" cy="5105400"/>
          </a:xfrm>
        </p:spPr>
        <p:txBody>
          <a:bodyPr/>
          <a:lstStyle/>
          <a:p>
            <a:pPr eaLnBrk="1" hangingPunct="1">
              <a:buFont typeface="Wingdings" charset="2"/>
              <a:buChar char="n"/>
              <a:defRPr/>
            </a:pPr>
            <a:r>
              <a:rPr lang="en-US" altLang="en-US" sz="2800" b="1" dirty="0"/>
              <a:t>No Blocking</a:t>
            </a:r>
            <a:r>
              <a:rPr lang="en-US" altLang="en-US" sz="2800" dirty="0"/>
              <a:t>. A broadband provider can't block lawful content, applications, services or </a:t>
            </a:r>
            <a:r>
              <a:rPr lang="en-US" altLang="en-US" sz="2800" dirty="0" err="1"/>
              <a:t>nonharmful</a:t>
            </a:r>
            <a:r>
              <a:rPr lang="en-US" altLang="en-US" sz="2800" dirty="0"/>
              <a:t> devices. </a:t>
            </a:r>
          </a:p>
          <a:p>
            <a:pPr eaLnBrk="1" hangingPunct="1">
              <a:buFont typeface="Wingdings" charset="2"/>
              <a:buChar char="n"/>
              <a:defRPr/>
            </a:pPr>
            <a:r>
              <a:rPr lang="en-US" altLang="en-US" sz="2800" b="1" dirty="0"/>
              <a:t>No Throttling</a:t>
            </a:r>
            <a:r>
              <a:rPr lang="en-US" altLang="en-US" sz="2800" dirty="0"/>
              <a:t>. Broadband providers cannot slow down</a:t>
            </a:r>
          </a:p>
          <a:p>
            <a:pPr lvl="1" eaLnBrk="1" hangingPunct="1">
              <a:buFont typeface="Wingdings" charset="2"/>
              <a:buChar char="q"/>
              <a:defRPr/>
            </a:pPr>
            <a:r>
              <a:rPr lang="en-US" altLang="en-US" sz="2800" dirty="0"/>
              <a:t>specific applications or services,</a:t>
            </a:r>
          </a:p>
          <a:p>
            <a:pPr lvl="1" eaLnBrk="1" hangingPunct="1">
              <a:buFont typeface="Wingdings" charset="2"/>
              <a:buChar char="q"/>
              <a:defRPr/>
            </a:pPr>
            <a:r>
              <a:rPr lang="en-US" altLang="en-US" sz="2800" dirty="0"/>
              <a:t>traffic based on who sends it, where it's going, or what its content is.</a:t>
            </a:r>
          </a:p>
          <a:p>
            <a:pPr eaLnBrk="1" hangingPunct="1">
              <a:buFont typeface="Wingdings" charset="2"/>
              <a:buChar char="n"/>
              <a:defRPr/>
            </a:pPr>
            <a:r>
              <a:rPr lang="en-US" altLang="en-US" sz="2800" b="1" dirty="0"/>
              <a:t>No Paid Prioritization</a:t>
            </a:r>
            <a:r>
              <a:rPr lang="en-US" altLang="en-US" sz="2800" dirty="0"/>
              <a:t>. A broadband provider cannot accept fees for favored treatment—no Internet fast lanes.</a:t>
            </a:r>
          </a:p>
          <a:p>
            <a:pPr>
              <a:buFont typeface="Wingdings" charset="2"/>
              <a:buChar char="n"/>
              <a:defRPr/>
            </a:pPr>
            <a:endParaRPr lang="en-US" altLang="x-none"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a:extLst>
              <a:ext uri="{FF2B5EF4-FFF2-40B4-BE49-F238E27FC236}">
                <a16:creationId xmlns:a16="http://schemas.microsoft.com/office/drawing/2014/main" id="{9FD6A70F-325F-45D5-C4FD-07124C530185}"/>
              </a:ext>
            </a:extLst>
          </p:cNvPr>
          <p:cNvSpPr>
            <a:spLocks noGrp="1"/>
          </p:cNvSpPr>
          <p:nvPr>
            <p:ph type="title"/>
          </p:nvPr>
        </p:nvSpPr>
        <p:spPr/>
        <p:txBody>
          <a:bodyPr/>
          <a:lstStyle/>
          <a:p>
            <a:pPr>
              <a:defRPr/>
            </a:pPr>
            <a:r>
              <a:rPr lang="en-US" altLang="x-none" dirty="0"/>
              <a:t>Legal Basis </a:t>
            </a:r>
            <a:r>
              <a:rPr lang="en-US" altLang="x-none" dirty="0" err="1"/>
              <a:t>Befor</a:t>
            </a:r>
            <a:r>
              <a:rPr lang="en-US" altLang="x-none" dirty="0"/>
              <a:t> e 2024 : Title II </a:t>
            </a:r>
          </a:p>
        </p:txBody>
      </p:sp>
      <p:sp>
        <p:nvSpPr>
          <p:cNvPr id="3" name="Content Placeholder 2">
            <a:extLst>
              <a:ext uri="{FF2B5EF4-FFF2-40B4-BE49-F238E27FC236}">
                <a16:creationId xmlns:a16="http://schemas.microsoft.com/office/drawing/2014/main" id="{FCFA8983-09B1-0DD5-AC48-2B3EAB419A8E}"/>
              </a:ext>
            </a:extLst>
          </p:cNvPr>
          <p:cNvSpPr>
            <a:spLocks noGrp="1"/>
          </p:cNvSpPr>
          <p:nvPr>
            <p:ph idx="1"/>
          </p:nvPr>
        </p:nvSpPr>
        <p:spPr>
          <a:xfrm>
            <a:off x="381000" y="1066800"/>
            <a:ext cx="8229600" cy="5486400"/>
          </a:xfrm>
        </p:spPr>
        <p:txBody>
          <a:bodyPr/>
          <a:lstStyle/>
          <a:p>
            <a:pPr eaLnBrk="1" hangingPunct="1">
              <a:defRPr/>
            </a:pPr>
            <a:r>
              <a:rPr lang="en-US" altLang="en-US" sz="2800" dirty="0"/>
              <a:t>The FCC declared broadband providers utilities under 47 U.S.C. 224: </a:t>
            </a:r>
          </a:p>
          <a:p>
            <a:pPr eaLnBrk="1" hangingPunct="1">
              <a:defRPr/>
            </a:pPr>
            <a:r>
              <a:rPr lang="en-US" altLang="en-US" sz="2800" dirty="0"/>
              <a:t>(a) (1):  The term ''utility'' means any person who is a local exchange carrier . . . who owns or controls poles, ducts, conduits, or rights-of-way used, in whole or in part, for any wire communications. </a:t>
            </a:r>
          </a:p>
          <a:p>
            <a:pPr eaLnBrk="1" hangingPunct="1">
              <a:defRPr/>
            </a:pPr>
            <a:r>
              <a:rPr lang="en-US" sz="2800" dirty="0"/>
              <a:t>(f) </a:t>
            </a:r>
            <a:r>
              <a:rPr lang="en-US" sz="2800" cap="small" dirty="0"/>
              <a:t>Nondiscriminatory access</a:t>
            </a:r>
            <a:r>
              <a:rPr lang="en-US" sz="2800" dirty="0"/>
              <a:t>:  utility shall provide a cable television system or any telecommunications carrier with nondiscriminatory access to any pole, duct, conduit, or right-of-way owned or controlled by it.</a:t>
            </a:r>
          </a:p>
          <a:p>
            <a:pPr eaLnBrk="1" hangingPunct="1">
              <a:defRPr/>
            </a:pPr>
            <a:endParaRPr lang="en-US" altLang="en-US" dirty="0"/>
          </a:p>
          <a:p>
            <a:pPr>
              <a:defRPr/>
            </a:pP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a:extLst>
              <a:ext uri="{FF2B5EF4-FFF2-40B4-BE49-F238E27FC236}">
                <a16:creationId xmlns:a16="http://schemas.microsoft.com/office/drawing/2014/main" id="{8B152933-CB07-9478-19CE-57C43C9D7FF6}"/>
              </a:ext>
            </a:extLst>
          </p:cNvPr>
          <p:cNvSpPr>
            <a:spLocks noGrp="1"/>
          </p:cNvSpPr>
          <p:nvPr>
            <p:ph type="title"/>
          </p:nvPr>
        </p:nvSpPr>
        <p:spPr/>
        <p:txBody>
          <a:bodyPr/>
          <a:lstStyle/>
          <a:p>
            <a:pPr>
              <a:defRPr/>
            </a:pPr>
            <a:r>
              <a:rPr lang="en-US" altLang="x-none"/>
              <a:t>Why Do This? </a:t>
            </a:r>
          </a:p>
        </p:txBody>
      </p:sp>
      <p:sp>
        <p:nvSpPr>
          <p:cNvPr id="7171" name="Content Placeholder 2">
            <a:extLst>
              <a:ext uri="{FF2B5EF4-FFF2-40B4-BE49-F238E27FC236}">
                <a16:creationId xmlns:a16="http://schemas.microsoft.com/office/drawing/2014/main" id="{1C0F7A14-8AF2-9D96-1710-B447D8117661}"/>
              </a:ext>
            </a:extLst>
          </p:cNvPr>
          <p:cNvSpPr>
            <a:spLocks noGrp="1"/>
          </p:cNvSpPr>
          <p:nvPr>
            <p:ph idx="1"/>
          </p:nvPr>
        </p:nvSpPr>
        <p:spPr/>
        <p:txBody>
          <a:bodyPr/>
          <a:lstStyle/>
          <a:p>
            <a:pPr>
              <a:buFont typeface="Wingdings" charset="2"/>
              <a:buChar char="n"/>
              <a:defRPr/>
            </a:pPr>
            <a:r>
              <a:rPr lang="en-US" altLang="x-none" sz="3000"/>
              <a:t>Three arguments:</a:t>
            </a:r>
          </a:p>
          <a:p>
            <a:pPr lvl="1">
              <a:buFont typeface="Wingdings" charset="2"/>
              <a:buChar char="q"/>
              <a:defRPr/>
            </a:pPr>
            <a:r>
              <a:rPr lang="en-US" altLang="x-none" sz="3000"/>
              <a:t>The argument from history.</a:t>
            </a:r>
          </a:p>
          <a:p>
            <a:pPr lvl="1">
              <a:buFont typeface="Wingdings" charset="2"/>
              <a:buChar char="q"/>
              <a:defRPr/>
            </a:pPr>
            <a:r>
              <a:rPr lang="en-US" altLang="x-none" sz="3000"/>
              <a:t>The privacy threat.</a:t>
            </a:r>
          </a:p>
          <a:p>
            <a:pPr lvl="1">
              <a:buFont typeface="Wingdings" charset="2"/>
              <a:buChar char="q"/>
              <a:defRPr/>
            </a:pPr>
            <a:r>
              <a:rPr lang="en-US" altLang="x-none" sz="3000"/>
              <a:t>The threat to free expression. </a:t>
            </a:r>
          </a:p>
          <a:p>
            <a:pPr>
              <a:buFont typeface="Wingdings" charset="2"/>
              <a:buChar char="n"/>
              <a:defRPr/>
            </a:pPr>
            <a:endParaRPr lang="en-US" altLang="x-none"/>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a:extLst>
              <a:ext uri="{FF2B5EF4-FFF2-40B4-BE49-F238E27FC236}">
                <a16:creationId xmlns:a16="http://schemas.microsoft.com/office/drawing/2014/main" id="{B116F2C6-9360-1A1C-8BC6-66BACD11FBD4}"/>
              </a:ext>
            </a:extLst>
          </p:cNvPr>
          <p:cNvSpPr>
            <a:spLocks noGrp="1"/>
          </p:cNvSpPr>
          <p:nvPr>
            <p:ph type="title"/>
          </p:nvPr>
        </p:nvSpPr>
        <p:spPr/>
        <p:txBody>
          <a:bodyPr/>
          <a:lstStyle/>
          <a:p>
            <a:pPr>
              <a:defRPr/>
            </a:pPr>
            <a:r>
              <a:rPr lang="en-US" altLang="en-US">
                <a:ea typeface="ＭＳ Ｐゴシック" charset="-128"/>
              </a:rPr>
              <a:t>The End-To-End Principle</a:t>
            </a:r>
          </a:p>
        </p:txBody>
      </p:sp>
      <p:sp>
        <p:nvSpPr>
          <p:cNvPr id="3" name="Content Placeholder 2">
            <a:extLst>
              <a:ext uri="{FF2B5EF4-FFF2-40B4-BE49-F238E27FC236}">
                <a16:creationId xmlns:a16="http://schemas.microsoft.com/office/drawing/2014/main" id="{11FFEBDD-14C4-98C9-508E-75822B35E114}"/>
              </a:ext>
            </a:extLst>
          </p:cNvPr>
          <p:cNvSpPr>
            <a:spLocks noGrp="1"/>
          </p:cNvSpPr>
          <p:nvPr>
            <p:ph idx="1"/>
          </p:nvPr>
        </p:nvSpPr>
        <p:spPr/>
        <p:txBody>
          <a:bodyPr/>
          <a:lstStyle/>
          <a:p>
            <a:pPr>
              <a:defRPr/>
            </a:pPr>
            <a:r>
              <a:rPr lang="en-US" sz="2800" dirty="0"/>
              <a:t>The </a:t>
            </a:r>
            <a:r>
              <a:rPr lang="en-US" sz="2800" b="1" dirty="0"/>
              <a:t>end-to-end principle</a:t>
            </a:r>
            <a:r>
              <a:rPr lang="en-US" sz="2800" dirty="0"/>
              <a:t>:  when there is a choice about where to take an action that makes up part of an overall communication, that action should be taken by one of the two computers at either end of the communication, rather than by the computers along the path between the two endpoints. </a:t>
            </a:r>
          </a:p>
          <a:p>
            <a:pPr>
              <a:defRPr/>
            </a:pPr>
            <a:r>
              <a:rPr lang="en-US" sz="2800" dirty="0"/>
              <a:t>So: I</a:t>
            </a:r>
            <a:r>
              <a:rPr lang="en-US" altLang="en-US" sz="2800" dirty="0"/>
              <a:t>nterpretative intelligence only at the Internet’s periphery. </a:t>
            </a:r>
          </a:p>
          <a:p>
            <a:pPr>
              <a:defRPr/>
            </a:pPr>
            <a:endParaRPr lang="en-US" sz="2800" dirty="0"/>
          </a:p>
          <a:p>
            <a:pPr marL="109537" indent="0">
              <a:buFont typeface="Georgia" pitchFamily="18" charset="0"/>
              <a:buNone/>
              <a:defRPr/>
            </a:pP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a:extLst>
              <a:ext uri="{FF2B5EF4-FFF2-40B4-BE49-F238E27FC236}">
                <a16:creationId xmlns:a16="http://schemas.microsoft.com/office/drawing/2014/main" id="{CE3C5DEE-40A8-B14C-0EE0-570C16094C88}"/>
              </a:ext>
            </a:extLst>
          </p:cNvPr>
          <p:cNvSpPr>
            <a:spLocks noGrp="1" noChangeArrowheads="1"/>
          </p:cNvSpPr>
          <p:nvPr>
            <p:ph type="title"/>
          </p:nvPr>
        </p:nvSpPr>
        <p:spPr/>
        <p:txBody>
          <a:bodyPr/>
          <a:lstStyle/>
          <a:p>
            <a:pPr>
              <a:defRPr/>
            </a:pPr>
            <a:r>
              <a:rPr lang="en-US" altLang="en-US"/>
              <a:t>“Dumb” Routers In the Middle</a:t>
            </a:r>
          </a:p>
        </p:txBody>
      </p:sp>
      <p:sp>
        <p:nvSpPr>
          <p:cNvPr id="9219" name="Rectangle 3">
            <a:extLst>
              <a:ext uri="{FF2B5EF4-FFF2-40B4-BE49-F238E27FC236}">
                <a16:creationId xmlns:a16="http://schemas.microsoft.com/office/drawing/2014/main" id="{B9258EAA-5CB4-38D3-A55E-7CB4CBBDBE89}"/>
              </a:ext>
            </a:extLst>
          </p:cNvPr>
          <p:cNvSpPr>
            <a:spLocks noGrp="1" noChangeArrowheads="1"/>
          </p:cNvSpPr>
          <p:nvPr>
            <p:ph type="body" idx="1"/>
          </p:nvPr>
        </p:nvSpPr>
        <p:spPr/>
        <p:txBody>
          <a:bodyPr/>
          <a:lstStyle/>
          <a:p>
            <a:pPr>
              <a:buFont typeface="Wingdings" charset="2"/>
              <a:buChar char="n"/>
              <a:defRPr/>
            </a:pPr>
            <a:r>
              <a:rPr lang="en-US" altLang="x-none" sz="3200"/>
              <a:t>A router does not “understand” the data it transmits; it just hops packets efficiently on their way. </a:t>
            </a:r>
          </a:p>
          <a:p>
            <a:pPr lvl="1">
              <a:buFont typeface="Wingdings" charset="2"/>
              <a:buChar char="q"/>
              <a:defRPr/>
            </a:pPr>
            <a:r>
              <a:rPr lang="en-US" altLang="x-none" sz="3000"/>
              <a:t>It “knows” the address of the packets</a:t>
            </a:r>
          </a:p>
          <a:p>
            <a:pPr lvl="1">
              <a:buFont typeface="Wingdings" charset="2"/>
              <a:buChar char="q"/>
              <a:defRPr/>
            </a:pPr>
            <a:r>
              <a:rPr lang="en-US" altLang="x-none" sz="3000"/>
              <a:t>Otherwise, it does not “know” what the 0's and 1's mean. </a:t>
            </a:r>
          </a:p>
          <a:p>
            <a:pPr>
              <a:buFont typeface="Wingdings" charset="2"/>
              <a:buChar char="n"/>
              <a:defRPr/>
            </a:pPr>
            <a:r>
              <a:rPr lang="en-US" altLang="x-none" sz="3400"/>
              <a:t>Thus: no discrimination—that is: net neutrality. </a:t>
            </a:r>
          </a:p>
          <a:p>
            <a:pPr lvl="1">
              <a:buFont typeface="Wingdings" charset="2"/>
              <a:buChar char="q"/>
              <a:defRPr/>
            </a:pPr>
            <a:endParaRPr lang="en-US" altLang="x-none" sz="3000"/>
          </a:p>
          <a:p>
            <a:pPr>
              <a:lnSpc>
                <a:spcPct val="80000"/>
              </a:lnSpc>
              <a:buFont typeface="Wingdings" charset="2"/>
              <a:buChar char="n"/>
              <a:defRPr/>
            </a:pPr>
            <a:endParaRPr lang="en-US" altLang="en-US" sz="3000"/>
          </a:p>
        </p:txBody>
      </p:sp>
    </p:spTree>
  </p:cSld>
  <p:clrMapOvr>
    <a:masterClrMapping/>
  </p:clrMapOvr>
</p:sld>
</file>

<file path=ppt/theme/theme1.xml><?xml version="1.0" encoding="utf-8"?>
<a:theme xmlns:a="http://schemas.openxmlformats.org/drawingml/2006/main" name="Edge">
  <a:themeElements>
    <a:clrScheme name="Edge 7">
      <a:dk1>
        <a:srgbClr val="000000"/>
      </a:dk1>
      <a:lt1>
        <a:srgbClr val="FFFFFF"/>
      </a:lt1>
      <a:dk2>
        <a:srgbClr val="006633"/>
      </a:dk2>
      <a:lt2>
        <a:srgbClr val="5F5F5F"/>
      </a:lt2>
      <a:accent1>
        <a:srgbClr val="CC9900"/>
      </a:accent1>
      <a:accent2>
        <a:srgbClr val="3B812F"/>
      </a:accent2>
      <a:accent3>
        <a:srgbClr val="FFFFFF"/>
      </a:accent3>
      <a:accent4>
        <a:srgbClr val="000000"/>
      </a:accent4>
      <a:accent5>
        <a:srgbClr val="E2CAAA"/>
      </a:accent5>
      <a:accent6>
        <a:srgbClr val="35742A"/>
      </a:accent6>
      <a:hlink>
        <a:srgbClr val="996600"/>
      </a:hlink>
      <a:folHlink>
        <a:srgbClr val="AFBF39"/>
      </a:folHlink>
    </a:clrScheme>
    <a:fontScheme name="Edge">
      <a:majorFont>
        <a:latin typeface="Garamond"/>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Edge 1">
        <a:dk1>
          <a:srgbClr val="333333"/>
        </a:dk1>
        <a:lt1>
          <a:srgbClr val="FFFFFF"/>
        </a:lt1>
        <a:dk2>
          <a:srgbClr val="820000"/>
        </a:dk2>
        <a:lt2>
          <a:srgbClr val="FFFFFF"/>
        </a:lt2>
        <a:accent1>
          <a:srgbClr val="FF9900"/>
        </a:accent1>
        <a:accent2>
          <a:srgbClr val="CC3300"/>
        </a:accent2>
        <a:accent3>
          <a:srgbClr val="C1AAAA"/>
        </a:accent3>
        <a:accent4>
          <a:srgbClr val="DADADA"/>
        </a:accent4>
        <a:accent5>
          <a:srgbClr val="FFCAAA"/>
        </a:accent5>
        <a:accent6>
          <a:srgbClr val="B92D00"/>
        </a:accent6>
        <a:hlink>
          <a:srgbClr val="808080"/>
        </a:hlink>
        <a:folHlink>
          <a:srgbClr val="666633"/>
        </a:folHlink>
      </a:clrScheme>
      <a:clrMap bg1="dk2" tx1="lt1" bg2="dk1" tx2="lt2" accent1="accent1" accent2="accent2" accent3="accent3" accent4="accent4" accent5="accent5" accent6="accent6" hlink="hlink" folHlink="folHlink"/>
    </a:extraClrScheme>
    <a:extraClrScheme>
      <a:clrScheme name="Edge 2">
        <a:dk1>
          <a:srgbClr val="333333"/>
        </a:dk1>
        <a:lt1>
          <a:srgbClr val="CCCCFF"/>
        </a:lt1>
        <a:dk2>
          <a:srgbClr val="0B0506"/>
        </a:dk2>
        <a:lt2>
          <a:srgbClr val="FFFFFF"/>
        </a:lt2>
        <a:accent1>
          <a:srgbClr val="3366CC"/>
        </a:accent1>
        <a:accent2>
          <a:srgbClr val="3333CC"/>
        </a:accent2>
        <a:accent3>
          <a:srgbClr val="AAAAAA"/>
        </a:accent3>
        <a:accent4>
          <a:srgbClr val="AEAEDA"/>
        </a:accent4>
        <a:accent5>
          <a:srgbClr val="ADB8E2"/>
        </a:accent5>
        <a:accent6>
          <a:srgbClr val="2D2DB9"/>
        </a:accent6>
        <a:hlink>
          <a:srgbClr val="808080"/>
        </a:hlink>
        <a:folHlink>
          <a:srgbClr val="666633"/>
        </a:folHlink>
      </a:clrScheme>
      <a:clrMap bg1="dk2" tx1="lt1" bg2="dk1" tx2="lt2" accent1="accent1" accent2="accent2" accent3="accent3" accent4="accent4" accent5="accent5" accent6="accent6" hlink="hlink" folHlink="folHlink"/>
    </a:extraClrScheme>
    <a:extraClrScheme>
      <a:clrScheme name="Edge 3">
        <a:dk1>
          <a:srgbClr val="333333"/>
        </a:dk1>
        <a:lt1>
          <a:srgbClr val="FFFFFF"/>
        </a:lt1>
        <a:dk2>
          <a:srgbClr val="221013"/>
        </a:dk2>
        <a:lt2>
          <a:srgbClr val="FFFFFF"/>
        </a:lt2>
        <a:accent1>
          <a:srgbClr val="CC3300"/>
        </a:accent1>
        <a:accent2>
          <a:srgbClr val="CC9900"/>
        </a:accent2>
        <a:accent3>
          <a:srgbClr val="ABAAAA"/>
        </a:accent3>
        <a:accent4>
          <a:srgbClr val="DADADA"/>
        </a:accent4>
        <a:accent5>
          <a:srgbClr val="E2ADAA"/>
        </a:accent5>
        <a:accent6>
          <a:srgbClr val="B98A00"/>
        </a:accent6>
        <a:hlink>
          <a:srgbClr val="808080"/>
        </a:hlink>
        <a:folHlink>
          <a:srgbClr val="666633"/>
        </a:folHlink>
      </a:clrScheme>
      <a:clrMap bg1="dk2" tx1="lt1" bg2="dk1" tx2="lt2" accent1="accent1" accent2="accent2" accent3="accent3" accent4="accent4" accent5="accent5" accent6="accent6" hlink="hlink" folHlink="folHlink"/>
    </a:extraClrScheme>
    <a:extraClrScheme>
      <a:clrScheme name="Edge 4">
        <a:dk1>
          <a:srgbClr val="11054B"/>
        </a:dk1>
        <a:lt1>
          <a:srgbClr val="FFFFFF"/>
        </a:lt1>
        <a:dk2>
          <a:srgbClr val="0000CC"/>
        </a:dk2>
        <a:lt2>
          <a:srgbClr val="FFFFFF"/>
        </a:lt2>
        <a:accent1>
          <a:srgbClr val="FF6600"/>
        </a:accent1>
        <a:accent2>
          <a:srgbClr val="FF3300"/>
        </a:accent2>
        <a:accent3>
          <a:srgbClr val="AAAAE2"/>
        </a:accent3>
        <a:accent4>
          <a:srgbClr val="DADADA"/>
        </a:accent4>
        <a:accent5>
          <a:srgbClr val="FFB8AA"/>
        </a:accent5>
        <a:accent6>
          <a:srgbClr val="E72D00"/>
        </a:accent6>
        <a:hlink>
          <a:srgbClr val="CC9900"/>
        </a:hlink>
        <a:folHlink>
          <a:srgbClr val="B2B2B2"/>
        </a:folHlink>
      </a:clrScheme>
      <a:clrMap bg1="dk2" tx1="lt1" bg2="dk1" tx2="lt2" accent1="accent1" accent2="accent2" accent3="accent3" accent4="accent4" accent5="accent5" accent6="accent6" hlink="hlink" folHlink="folHlink"/>
    </a:extraClrScheme>
    <a:extraClrScheme>
      <a:clrScheme name="Edge 5">
        <a:dk1>
          <a:srgbClr val="9B8D65"/>
        </a:dk1>
        <a:lt1>
          <a:srgbClr val="F8F8F8"/>
        </a:lt1>
        <a:dk2>
          <a:srgbClr val="002600"/>
        </a:dk2>
        <a:lt2>
          <a:srgbClr val="FAFACC"/>
        </a:lt2>
        <a:accent1>
          <a:srgbClr val="CC9933"/>
        </a:accent1>
        <a:accent2>
          <a:srgbClr val="8F9967"/>
        </a:accent2>
        <a:accent3>
          <a:srgbClr val="AAACAA"/>
        </a:accent3>
        <a:accent4>
          <a:srgbClr val="D4D4D4"/>
        </a:accent4>
        <a:accent5>
          <a:srgbClr val="E2CAAD"/>
        </a:accent5>
        <a:accent6>
          <a:srgbClr val="818A5D"/>
        </a:accent6>
        <a:hlink>
          <a:srgbClr val="336600"/>
        </a:hlink>
        <a:folHlink>
          <a:srgbClr val="808000"/>
        </a:folHlink>
      </a:clrScheme>
      <a:clrMap bg1="dk2" tx1="lt1" bg2="dk1" tx2="lt2" accent1="accent1" accent2="accent2" accent3="accent3" accent4="accent4" accent5="accent5" accent6="accent6" hlink="hlink" folHlink="folHlink"/>
    </a:extraClrScheme>
    <a:extraClrScheme>
      <a:clrScheme name="Edge 6">
        <a:dk1>
          <a:srgbClr val="333333"/>
        </a:dk1>
        <a:lt1>
          <a:srgbClr val="FFFFFF"/>
        </a:lt1>
        <a:dk2>
          <a:srgbClr val="006699"/>
        </a:dk2>
        <a:lt2>
          <a:srgbClr val="FFFFFF"/>
        </a:lt2>
        <a:accent1>
          <a:srgbClr val="CC9900"/>
        </a:accent1>
        <a:accent2>
          <a:srgbClr val="FF9900"/>
        </a:accent2>
        <a:accent3>
          <a:srgbClr val="AAB8CA"/>
        </a:accent3>
        <a:accent4>
          <a:srgbClr val="DADADA"/>
        </a:accent4>
        <a:accent5>
          <a:srgbClr val="E2CAAA"/>
        </a:accent5>
        <a:accent6>
          <a:srgbClr val="E78A00"/>
        </a:accent6>
        <a:hlink>
          <a:srgbClr val="FFCC00"/>
        </a:hlink>
        <a:folHlink>
          <a:srgbClr val="706F37"/>
        </a:folHlink>
      </a:clrScheme>
      <a:clrMap bg1="dk2" tx1="lt1" bg2="dk1" tx2="lt2" accent1="accent1" accent2="accent2" accent3="accent3" accent4="accent4" accent5="accent5" accent6="accent6" hlink="hlink" folHlink="folHlink"/>
    </a:extraClrScheme>
    <a:extraClrScheme>
      <a:clrScheme name="Edge 7">
        <a:dk1>
          <a:srgbClr val="000000"/>
        </a:dk1>
        <a:lt1>
          <a:srgbClr val="FFFFFF"/>
        </a:lt1>
        <a:dk2>
          <a:srgbClr val="006633"/>
        </a:dk2>
        <a:lt2>
          <a:srgbClr val="5F5F5F"/>
        </a:lt2>
        <a:accent1>
          <a:srgbClr val="CC9900"/>
        </a:accent1>
        <a:accent2>
          <a:srgbClr val="3B812F"/>
        </a:accent2>
        <a:accent3>
          <a:srgbClr val="FFFFFF"/>
        </a:accent3>
        <a:accent4>
          <a:srgbClr val="000000"/>
        </a:accent4>
        <a:accent5>
          <a:srgbClr val="E2CAAA"/>
        </a:accent5>
        <a:accent6>
          <a:srgbClr val="35742A"/>
        </a:accent6>
        <a:hlink>
          <a:srgbClr val="996600"/>
        </a:hlink>
        <a:folHlink>
          <a:srgbClr val="AFBF39"/>
        </a:folHlink>
      </a:clrScheme>
      <a:clrMap bg1="lt1" tx1="dk1" bg2="lt2" tx2="dk2" accent1="accent1" accent2="accent2" accent3="accent3" accent4="accent4" accent5="accent5" accent6="accent6" hlink="hlink" folHlink="folHlink"/>
    </a:extraClrScheme>
    <a:extraClrScheme>
      <a:clrScheme name="Edge 8">
        <a:dk1>
          <a:srgbClr val="000000"/>
        </a:dk1>
        <a:lt1>
          <a:srgbClr val="FFFFFF"/>
        </a:lt1>
        <a:dk2>
          <a:srgbClr val="CC0000"/>
        </a:dk2>
        <a:lt2>
          <a:srgbClr val="666699"/>
        </a:lt2>
        <a:accent1>
          <a:srgbClr val="808080"/>
        </a:accent1>
        <a:accent2>
          <a:srgbClr val="999933"/>
        </a:accent2>
        <a:accent3>
          <a:srgbClr val="FFFFFF"/>
        </a:accent3>
        <a:accent4>
          <a:srgbClr val="000000"/>
        </a:accent4>
        <a:accent5>
          <a:srgbClr val="C0C0C0"/>
        </a:accent5>
        <a:accent6>
          <a:srgbClr val="8A8A2D"/>
        </a:accent6>
        <a:hlink>
          <a:srgbClr val="4C6D80"/>
        </a:hlink>
        <a:folHlink>
          <a:srgbClr val="B2B2B2"/>
        </a:folHlink>
      </a:clrScheme>
      <a:clrMap bg1="lt1" tx1="dk1" bg2="lt2" tx2="dk2" accent1="accent1" accent2="accent2" accent3="accent3" accent4="accent4" accent5="accent5" accent6="accent6" hlink="hlink" folHlink="folHlink"/>
    </a:extraClrScheme>
    <a:extraClrScheme>
      <a:clrScheme name="Edge 9">
        <a:dk1>
          <a:srgbClr val="000000"/>
        </a:dk1>
        <a:lt1>
          <a:srgbClr val="FFFFFF"/>
        </a:lt1>
        <a:dk2>
          <a:srgbClr val="003399"/>
        </a:dk2>
        <a:lt2>
          <a:srgbClr val="666699"/>
        </a:lt2>
        <a:accent1>
          <a:srgbClr val="009999"/>
        </a:accent1>
        <a:accent2>
          <a:srgbClr val="4C6D4E"/>
        </a:accent2>
        <a:accent3>
          <a:srgbClr val="FFFFFF"/>
        </a:accent3>
        <a:accent4>
          <a:srgbClr val="000000"/>
        </a:accent4>
        <a:accent5>
          <a:srgbClr val="AACACA"/>
        </a:accent5>
        <a:accent6>
          <a:srgbClr val="446246"/>
        </a:accent6>
        <a:hlink>
          <a:srgbClr val="4C6D80"/>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Edge</Template>
  <TotalTime>1140</TotalTime>
  <Words>1359</Words>
  <Application>Microsoft Office PowerPoint</Application>
  <PresentationFormat>On-screen Show (4:3)</PresentationFormat>
  <Paragraphs>104</Paragraphs>
  <Slides>22</Slides>
  <Notes>8</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22</vt:i4>
      </vt:variant>
    </vt:vector>
  </HeadingPairs>
  <TitlesOfParts>
    <vt:vector size="30" baseType="lpstr">
      <vt:lpstr>ＭＳ Ｐゴシック</vt:lpstr>
      <vt:lpstr>Arial</vt:lpstr>
      <vt:lpstr>Calibri</vt:lpstr>
      <vt:lpstr>Garamond</vt:lpstr>
      <vt:lpstr>Georgia</vt:lpstr>
      <vt:lpstr>Times New Roman</vt:lpstr>
      <vt:lpstr>Wingdings</vt:lpstr>
      <vt:lpstr>Edge</vt:lpstr>
      <vt:lpstr>Net Neutrality and the FCC</vt:lpstr>
      <vt:lpstr>What Is Net Neutrality?</vt:lpstr>
      <vt:lpstr>PowerPoint Presentation</vt:lpstr>
      <vt:lpstr>FCC and Net Neutrality</vt:lpstr>
      <vt:lpstr>Neutrality Rules</vt:lpstr>
      <vt:lpstr>Legal Basis Befor e 2024 : Title II </vt:lpstr>
      <vt:lpstr>Why Do This? </vt:lpstr>
      <vt:lpstr>The End-To-End Principle</vt:lpstr>
      <vt:lpstr>“Dumb” Routers In the Middle</vt:lpstr>
      <vt:lpstr>The Argument from History</vt:lpstr>
      <vt:lpstr>Lawrence Lessig’s Points: 1</vt:lpstr>
      <vt:lpstr>Lawrence Lessig’s Points: 2 and 3</vt:lpstr>
      <vt:lpstr>The Privacy Threat: DPI Background</vt:lpstr>
      <vt:lpstr>Uses of Deep Packet Inspection</vt:lpstr>
      <vt:lpstr>The Privacy Threat</vt:lpstr>
      <vt:lpstr>The Risk to Free Expression</vt:lpstr>
      <vt:lpstr>Lessig’s Warning</vt:lpstr>
      <vt:lpstr>What Is Bad About Neutrality? </vt:lpstr>
      <vt:lpstr>A Worry</vt:lpstr>
      <vt:lpstr>A Question</vt:lpstr>
      <vt:lpstr>Legal Basis 2024</vt:lpstr>
      <vt:lpstr>FCC’s Authority: How Broad?</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Richard Warner</dc:creator>
  <cp:lastModifiedBy>Richard Warner</cp:lastModifiedBy>
  <cp:revision>190</cp:revision>
  <dcterms:created xsi:type="dcterms:W3CDTF">2008-02-07T20:45:45Z</dcterms:created>
  <dcterms:modified xsi:type="dcterms:W3CDTF">2024-04-07T14:50:16Z</dcterms:modified>
</cp:coreProperties>
</file>