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erverZoom="10000" strictFirstAndLastChars="0" saveSubsetFonts="1" autoCompressPictures="0">
  <p:sldMasterIdLst>
    <p:sldMasterId id="2147483810" r:id="rId1"/>
  </p:sldMasterIdLst>
  <p:notesMasterIdLst>
    <p:notesMasterId r:id="rId39"/>
  </p:notesMasterIdLst>
  <p:handoutMasterIdLst>
    <p:handoutMasterId r:id="rId40"/>
  </p:handoutMasterIdLst>
  <p:sldIdLst>
    <p:sldId id="262" r:id="rId2"/>
    <p:sldId id="518" r:id="rId3"/>
    <p:sldId id="347" r:id="rId4"/>
    <p:sldId id="519" r:id="rId5"/>
    <p:sldId id="354" r:id="rId6"/>
    <p:sldId id="356" r:id="rId7"/>
    <p:sldId id="357" r:id="rId8"/>
    <p:sldId id="520" r:id="rId9"/>
    <p:sldId id="521" r:id="rId10"/>
    <p:sldId id="522" r:id="rId11"/>
    <p:sldId id="523" r:id="rId12"/>
    <p:sldId id="524" r:id="rId13"/>
    <p:sldId id="525" r:id="rId14"/>
    <p:sldId id="526" r:id="rId15"/>
    <p:sldId id="527" r:id="rId16"/>
    <p:sldId id="544" r:id="rId17"/>
    <p:sldId id="528" r:id="rId18"/>
    <p:sldId id="529" r:id="rId19"/>
    <p:sldId id="530" r:id="rId20"/>
    <p:sldId id="531" r:id="rId21"/>
    <p:sldId id="399" r:id="rId22"/>
    <p:sldId id="545" r:id="rId23"/>
    <p:sldId id="546" r:id="rId24"/>
    <p:sldId id="547" r:id="rId25"/>
    <p:sldId id="548" r:id="rId26"/>
    <p:sldId id="532" r:id="rId27"/>
    <p:sldId id="533" r:id="rId28"/>
    <p:sldId id="534" r:id="rId29"/>
    <p:sldId id="535" r:id="rId30"/>
    <p:sldId id="536" r:id="rId31"/>
    <p:sldId id="537" r:id="rId32"/>
    <p:sldId id="538" r:id="rId33"/>
    <p:sldId id="539" r:id="rId34"/>
    <p:sldId id="540" r:id="rId35"/>
    <p:sldId id="541" r:id="rId36"/>
    <p:sldId id="542" r:id="rId37"/>
    <p:sldId id="543" r:id="rId38"/>
  </p:sldIdLst>
  <p:sldSz cx="17340263" cy="9753600"/>
  <p:notesSz cx="6858000" cy="9144000"/>
  <p:defaultTextStyle>
    <a:defPPr>
      <a:defRPr lang="en-US"/>
    </a:defPPr>
    <a:lvl1pPr algn="l" rtl="0" eaLnBrk="0" fontAlgn="base" hangingPunct="0">
      <a:spcBef>
        <a:spcPct val="0"/>
      </a:spcBef>
      <a:spcAft>
        <a:spcPct val="0"/>
      </a:spcAft>
      <a:defRPr sz="3000" kern="1200">
        <a:solidFill>
          <a:srgbClr val="282C1F"/>
        </a:solidFill>
        <a:latin typeface="Optima" pitchFamily="-84" charset="0"/>
        <a:ea typeface="MS PGothic" panose="020B0600070205080204" pitchFamily="34" charset="-128"/>
        <a:cs typeface="+mn-cs"/>
        <a:sym typeface="Optima" pitchFamily="-84" charset="0"/>
      </a:defRPr>
    </a:lvl1pPr>
    <a:lvl2pPr marL="457200" algn="l" rtl="0" eaLnBrk="0" fontAlgn="base" hangingPunct="0">
      <a:spcBef>
        <a:spcPct val="0"/>
      </a:spcBef>
      <a:spcAft>
        <a:spcPct val="0"/>
      </a:spcAft>
      <a:defRPr sz="3000" kern="1200">
        <a:solidFill>
          <a:srgbClr val="282C1F"/>
        </a:solidFill>
        <a:latin typeface="Optima" pitchFamily="-84" charset="0"/>
        <a:ea typeface="MS PGothic" panose="020B0600070205080204" pitchFamily="34" charset="-128"/>
        <a:cs typeface="+mn-cs"/>
        <a:sym typeface="Optima" pitchFamily="-84" charset="0"/>
      </a:defRPr>
    </a:lvl2pPr>
    <a:lvl3pPr marL="914400" algn="l" rtl="0" eaLnBrk="0" fontAlgn="base" hangingPunct="0">
      <a:spcBef>
        <a:spcPct val="0"/>
      </a:spcBef>
      <a:spcAft>
        <a:spcPct val="0"/>
      </a:spcAft>
      <a:defRPr sz="3000" kern="1200">
        <a:solidFill>
          <a:srgbClr val="282C1F"/>
        </a:solidFill>
        <a:latin typeface="Optima" pitchFamily="-84" charset="0"/>
        <a:ea typeface="MS PGothic" panose="020B0600070205080204" pitchFamily="34" charset="-128"/>
        <a:cs typeface="+mn-cs"/>
        <a:sym typeface="Optima" pitchFamily="-84" charset="0"/>
      </a:defRPr>
    </a:lvl3pPr>
    <a:lvl4pPr marL="1371600" algn="l" rtl="0" eaLnBrk="0" fontAlgn="base" hangingPunct="0">
      <a:spcBef>
        <a:spcPct val="0"/>
      </a:spcBef>
      <a:spcAft>
        <a:spcPct val="0"/>
      </a:spcAft>
      <a:defRPr sz="3000" kern="1200">
        <a:solidFill>
          <a:srgbClr val="282C1F"/>
        </a:solidFill>
        <a:latin typeface="Optima" pitchFamily="-84" charset="0"/>
        <a:ea typeface="MS PGothic" panose="020B0600070205080204" pitchFamily="34" charset="-128"/>
        <a:cs typeface="+mn-cs"/>
        <a:sym typeface="Optima" pitchFamily="-84" charset="0"/>
      </a:defRPr>
    </a:lvl4pPr>
    <a:lvl5pPr marL="1828800" algn="l" rtl="0" eaLnBrk="0" fontAlgn="base" hangingPunct="0">
      <a:spcBef>
        <a:spcPct val="0"/>
      </a:spcBef>
      <a:spcAft>
        <a:spcPct val="0"/>
      </a:spcAft>
      <a:defRPr sz="3000" kern="1200">
        <a:solidFill>
          <a:srgbClr val="282C1F"/>
        </a:solidFill>
        <a:latin typeface="Optima" pitchFamily="-84" charset="0"/>
        <a:ea typeface="MS PGothic" panose="020B0600070205080204" pitchFamily="34" charset="-128"/>
        <a:cs typeface="+mn-cs"/>
        <a:sym typeface="Optima" pitchFamily="-84" charset="0"/>
      </a:defRPr>
    </a:lvl5pPr>
    <a:lvl6pPr marL="2286000" algn="l" defTabSz="914400" rtl="0" eaLnBrk="1" latinLnBrk="0" hangingPunct="1">
      <a:defRPr sz="3000" kern="1200">
        <a:solidFill>
          <a:srgbClr val="282C1F"/>
        </a:solidFill>
        <a:latin typeface="Optima" pitchFamily="-84" charset="0"/>
        <a:ea typeface="MS PGothic" panose="020B0600070205080204" pitchFamily="34" charset="-128"/>
        <a:cs typeface="+mn-cs"/>
        <a:sym typeface="Optima" pitchFamily="-84" charset="0"/>
      </a:defRPr>
    </a:lvl6pPr>
    <a:lvl7pPr marL="2743200" algn="l" defTabSz="914400" rtl="0" eaLnBrk="1" latinLnBrk="0" hangingPunct="1">
      <a:defRPr sz="3000" kern="1200">
        <a:solidFill>
          <a:srgbClr val="282C1F"/>
        </a:solidFill>
        <a:latin typeface="Optima" pitchFamily="-84" charset="0"/>
        <a:ea typeface="MS PGothic" panose="020B0600070205080204" pitchFamily="34" charset="-128"/>
        <a:cs typeface="+mn-cs"/>
        <a:sym typeface="Optima" pitchFamily="-84" charset="0"/>
      </a:defRPr>
    </a:lvl7pPr>
    <a:lvl8pPr marL="3200400" algn="l" defTabSz="914400" rtl="0" eaLnBrk="1" latinLnBrk="0" hangingPunct="1">
      <a:defRPr sz="3000" kern="1200">
        <a:solidFill>
          <a:srgbClr val="282C1F"/>
        </a:solidFill>
        <a:latin typeface="Optima" pitchFamily="-84" charset="0"/>
        <a:ea typeface="MS PGothic" panose="020B0600070205080204" pitchFamily="34" charset="-128"/>
        <a:cs typeface="+mn-cs"/>
        <a:sym typeface="Optima" pitchFamily="-84" charset="0"/>
      </a:defRPr>
    </a:lvl8pPr>
    <a:lvl9pPr marL="3657600" algn="l" defTabSz="914400" rtl="0" eaLnBrk="1" latinLnBrk="0" hangingPunct="1">
      <a:defRPr sz="3000" kern="1200">
        <a:solidFill>
          <a:srgbClr val="282C1F"/>
        </a:solidFill>
        <a:latin typeface="Optima" pitchFamily="-84" charset="0"/>
        <a:ea typeface="MS PGothic" panose="020B0600070205080204" pitchFamily="34" charset="-128"/>
        <a:cs typeface="+mn-cs"/>
        <a:sym typeface="Optima" pitchFamily="-84" charset="0"/>
      </a:defRPr>
    </a:lvl9pPr>
  </p:defaultTextStyle>
  <p:extLst>
    <p:ext uri="{EFAFB233-063F-42B5-8137-9DF3F51BA10A}">
      <p15:sldGuideLst xmlns:p15="http://schemas.microsoft.com/office/powerpoint/2012/main">
        <p15:guide id="1" orient="horz" pos="3072" userDrawn="1">
          <p15:clr>
            <a:srgbClr val="A4A3A4"/>
          </p15:clr>
        </p15:guide>
        <p15:guide id="2" pos="546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7378"/>
    <p:restoredTop sz="91565"/>
  </p:normalViewPr>
  <p:slideViewPr>
    <p:cSldViewPr>
      <p:cViewPr varScale="1">
        <p:scale>
          <a:sx n="45" d="100"/>
          <a:sy n="45" d="100"/>
        </p:scale>
        <p:origin x="684" y="60"/>
      </p:cViewPr>
      <p:guideLst>
        <p:guide orient="horz" pos="3072"/>
        <p:guide pos="54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1736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A1B344DD-895F-4ACA-953E-1A11F4C463F4}" type="datetimeFigureOut">
              <a:rPr lang="en-US" altLang="en-US"/>
              <a:pPr>
                <a:defRPr/>
              </a:pPr>
              <a:t>2/14/2025</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2775A09E-7365-4261-BB0F-1472D462C389}"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p:cNvSpPr>
          <p:nvPr>
            <p:ph type="hdr" sz="quarter"/>
          </p:nvPr>
        </p:nvSpPr>
        <p:spPr bwMode="auto">
          <a:xfrm>
            <a:off x="0" y="0"/>
            <a:ext cx="2971800" cy="457200"/>
          </a:xfrm>
          <a:prstGeom prst="rect">
            <a:avLst/>
          </a:prstGeom>
          <a:noFill/>
          <a:ln w="25400">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en-US" altLang="en-US"/>
          </a:p>
        </p:txBody>
      </p:sp>
      <p:sp>
        <p:nvSpPr>
          <p:cNvPr id="52227" name="Rectangle 3"/>
          <p:cNvSpPr>
            <a:spLocks noGrp="1"/>
          </p:cNvSpPr>
          <p:nvPr>
            <p:ph type="dt" idx="1"/>
          </p:nvPr>
        </p:nvSpPr>
        <p:spPr bwMode="auto">
          <a:xfrm>
            <a:off x="3886200" y="0"/>
            <a:ext cx="2971800" cy="457200"/>
          </a:xfrm>
          <a:prstGeom prst="rect">
            <a:avLst/>
          </a:prstGeom>
          <a:noFill/>
          <a:ln w="25400">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9" name="Rectangle 5"/>
          <p:cNvSpPr>
            <a:spLocks noGrp="1"/>
          </p:cNvSpPr>
          <p:nvPr>
            <p:ph type="body" sz="quarter" idx="3"/>
          </p:nvPr>
        </p:nvSpPr>
        <p:spPr bwMode="auto">
          <a:xfrm>
            <a:off x="914400" y="4343400"/>
            <a:ext cx="5029200" cy="4114800"/>
          </a:xfrm>
          <a:prstGeom prst="rect">
            <a:avLst/>
          </a:prstGeom>
          <a:noFill/>
          <a:ln w="25400">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2230" name="Rectangle 6"/>
          <p:cNvSpPr>
            <a:spLocks noGrp="1"/>
          </p:cNvSpPr>
          <p:nvPr>
            <p:ph type="ftr" sz="quarter" idx="4"/>
          </p:nvPr>
        </p:nvSpPr>
        <p:spPr bwMode="auto">
          <a:xfrm>
            <a:off x="0" y="8686800"/>
            <a:ext cx="2971800" cy="457200"/>
          </a:xfrm>
          <a:prstGeom prst="rect">
            <a:avLst/>
          </a:prstGeom>
          <a:noFill/>
          <a:ln w="25400">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n-US" altLang="en-US"/>
          </a:p>
        </p:txBody>
      </p:sp>
      <p:sp>
        <p:nvSpPr>
          <p:cNvPr id="52231" name="Rectangle 7"/>
          <p:cNvSpPr>
            <a:spLocks noGrp="1"/>
          </p:cNvSpPr>
          <p:nvPr>
            <p:ph type="sldNum" sz="quarter" idx="5"/>
          </p:nvPr>
        </p:nvSpPr>
        <p:spPr bwMode="auto">
          <a:xfrm>
            <a:off x="3886200" y="8686800"/>
            <a:ext cx="2971800" cy="457200"/>
          </a:xfrm>
          <a:prstGeom prst="rect">
            <a:avLst/>
          </a:prstGeom>
          <a:noFill/>
          <a:ln w="25400">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CBF3787B-61AD-419D-9F40-89DA8CB7283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sz="1200" kern="1200">
        <a:solidFill>
          <a:schemeClr val="tx1"/>
        </a:solidFill>
        <a:latin typeface="Optima" charset="0"/>
        <a:ea typeface="MS PGothic" panose="020B0600070205080204" pitchFamily="34" charset="-128"/>
        <a:cs typeface="ＭＳ Ｐゴシック" charset="-128"/>
      </a:defRPr>
    </a:lvl1pPr>
    <a:lvl2pPr marL="457200" algn="l" rtl="0" eaLnBrk="0" fontAlgn="base" hangingPunct="0">
      <a:spcBef>
        <a:spcPct val="0"/>
      </a:spcBef>
      <a:spcAft>
        <a:spcPct val="0"/>
      </a:spcAft>
      <a:defRPr sz="1200" kern="1200">
        <a:solidFill>
          <a:schemeClr val="tx1"/>
        </a:solidFill>
        <a:latin typeface="Optima" charset="0"/>
        <a:ea typeface="MS PGothic" panose="020B0600070205080204" pitchFamily="34" charset="-128"/>
        <a:cs typeface="+mn-cs"/>
      </a:defRPr>
    </a:lvl2pPr>
    <a:lvl3pPr marL="914400" algn="l" rtl="0" eaLnBrk="0" fontAlgn="base" hangingPunct="0">
      <a:spcBef>
        <a:spcPct val="0"/>
      </a:spcBef>
      <a:spcAft>
        <a:spcPct val="0"/>
      </a:spcAft>
      <a:defRPr sz="1200" kern="1200">
        <a:solidFill>
          <a:schemeClr val="tx1"/>
        </a:solidFill>
        <a:latin typeface="Optima" charset="0"/>
        <a:ea typeface="MS PGothic" panose="020B0600070205080204" pitchFamily="34" charset="-128"/>
        <a:cs typeface="+mn-cs"/>
      </a:defRPr>
    </a:lvl3pPr>
    <a:lvl4pPr marL="1371600" algn="l" rtl="0" eaLnBrk="0" fontAlgn="base" hangingPunct="0">
      <a:spcBef>
        <a:spcPct val="0"/>
      </a:spcBef>
      <a:spcAft>
        <a:spcPct val="0"/>
      </a:spcAft>
      <a:defRPr sz="1200" kern="1200">
        <a:solidFill>
          <a:schemeClr val="tx1"/>
        </a:solidFill>
        <a:latin typeface="Optima" charset="0"/>
        <a:ea typeface="MS PGothic" panose="020B0600070205080204" pitchFamily="34" charset="-128"/>
        <a:cs typeface="+mn-cs"/>
      </a:defRPr>
    </a:lvl4pPr>
    <a:lvl5pPr marL="1828800" algn="l" rtl="0" eaLnBrk="0" fontAlgn="base" hangingPunct="0">
      <a:spcBef>
        <a:spcPct val="0"/>
      </a:spcBef>
      <a:spcAft>
        <a:spcPct val="0"/>
      </a:spcAft>
      <a:defRPr sz="1200" kern="1200">
        <a:solidFill>
          <a:schemeClr val="tx1"/>
        </a:solidFill>
        <a:latin typeface="Optima" charset="0"/>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A401664-CB12-4C90-BB91-D373539DCF6F}" type="slidenum">
              <a:rPr lang="en-US" altLang="en-US"/>
              <a:pPr eaLnBrk="1" hangingPunct="1"/>
              <a:t>5</a:t>
            </a:fld>
            <a:endParaRPr lang="en-US" altLang="en-US"/>
          </a:p>
        </p:txBody>
      </p:sp>
      <p:sp>
        <p:nvSpPr>
          <p:cNvPr id="60419" name="Rectangle 2"/>
          <p:cNvSpPr>
            <a:spLocks noGrp="1" noRot="1" noChangeAspect="1" noChangeArrowheads="1" noTextEdit="1"/>
          </p:cNvSpPr>
          <p:nvPr>
            <p:ph type="sldImg"/>
          </p:nvPr>
        </p:nvSpPr>
        <p:spPr>
          <a:xfrm>
            <a:off x="381000" y="685800"/>
            <a:ext cx="6096000" cy="3429000"/>
          </a:xfrm>
          <a:ln/>
        </p:spPr>
      </p:sp>
      <p:sp>
        <p:nvSpPr>
          <p:cNvPr id="6042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08FD751-ACA0-4C91-83F8-3A62D7888BD0}" type="slidenum">
              <a:rPr lang="en-US" altLang="en-US"/>
              <a:pPr eaLnBrk="1" hangingPunct="1"/>
              <a:t>6</a:t>
            </a:fld>
            <a:endParaRPr lang="en-US" altLang="en-US"/>
          </a:p>
        </p:txBody>
      </p:sp>
      <p:sp>
        <p:nvSpPr>
          <p:cNvPr id="62467" name="Rectangle 2"/>
          <p:cNvSpPr>
            <a:spLocks noGrp="1" noRot="1" noChangeAspect="1" noChangeArrowheads="1" noTextEdit="1"/>
          </p:cNvSpPr>
          <p:nvPr>
            <p:ph type="sldImg"/>
          </p:nvPr>
        </p:nvSpPr>
        <p:spPr>
          <a:xfrm>
            <a:off x="381000" y="685800"/>
            <a:ext cx="6096000" cy="3429000"/>
          </a:xfrm>
          <a:ln/>
        </p:spPr>
      </p:sp>
      <p:sp>
        <p:nvSpPr>
          <p:cNvPr id="6246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5A6F5D3-D0A9-49CA-9C87-37DC061CCE22}" type="slidenum">
              <a:rPr lang="en-US" altLang="en-US"/>
              <a:pPr eaLnBrk="1" hangingPunct="1"/>
              <a:t>7</a:t>
            </a:fld>
            <a:endParaRPr lang="en-US" altLang="en-US"/>
          </a:p>
        </p:txBody>
      </p:sp>
      <p:sp>
        <p:nvSpPr>
          <p:cNvPr id="63491" name="Rectangle 2"/>
          <p:cNvSpPr>
            <a:spLocks noGrp="1" noRot="1" noChangeAspect="1" noChangeArrowheads="1" noTextEdit="1"/>
          </p:cNvSpPr>
          <p:nvPr>
            <p:ph type="sldImg"/>
          </p:nvPr>
        </p:nvSpPr>
        <p:spPr>
          <a:xfrm>
            <a:off x="381000" y="685800"/>
            <a:ext cx="6096000" cy="3429000"/>
          </a:xfrm>
          <a:ln/>
        </p:spPr>
      </p:sp>
      <p:sp>
        <p:nvSpPr>
          <p:cNvPr id="63492" name="Rectangle 3"/>
          <p:cNvSpPr>
            <a:spLocks noGrp="1" noChangeArrowheads="1"/>
          </p:cNvSpPr>
          <p:nvPr>
            <p:ph type="body" idx="1"/>
          </p:nvPr>
        </p:nvSpPr>
        <p:spPr>
          <a:noFill/>
        </p:spPr>
        <p:txBody>
          <a:bodyPr/>
          <a:lstStyle/>
          <a:p>
            <a:pPr eaLnBrk="1" hangingPunct="1"/>
            <a:endParaRPr lang="en-US" altLang="en-US" dirty="0"/>
          </a:p>
        </p:txBody>
      </p:sp>
    </p:spTree>
    <p:extLst>
      <p:ext uri="{BB962C8B-B14F-4D97-AF65-F5344CB8AC3E}">
        <p14:creationId xmlns:p14="http://schemas.microsoft.com/office/powerpoint/2010/main" val="2549908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3"/>
          <p:cNvSpPr>
            <a:spLocks noChangeArrowheads="1"/>
          </p:cNvSpPr>
          <p:nvPr/>
        </p:nvSpPr>
        <p:spPr bwMode="auto">
          <a:xfrm>
            <a:off x="1155736" y="1733557"/>
            <a:ext cx="15028792" cy="1300163"/>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extLst>
        </p:spPr>
        <p:txBody>
          <a:bodyPr/>
          <a:lstStyle/>
          <a:p>
            <a:pPr>
              <a:defRPr/>
            </a:pPr>
            <a:endParaRPr lang="en-US" sz="4268">
              <a:latin typeface="Optima" charset="0"/>
              <a:ea typeface="ＭＳ Ｐゴシック" charset="-128"/>
              <a:sym typeface="Optima" charset="0"/>
            </a:endParaRPr>
          </a:p>
        </p:txBody>
      </p:sp>
      <p:sp>
        <p:nvSpPr>
          <p:cNvPr id="5" name="Line 8"/>
          <p:cNvSpPr>
            <a:spLocks noChangeShapeType="1"/>
          </p:cNvSpPr>
          <p:nvPr/>
        </p:nvSpPr>
        <p:spPr bwMode="auto">
          <a:xfrm>
            <a:off x="3757203" y="5635625"/>
            <a:ext cx="12349011" cy="0"/>
          </a:xfrm>
          <a:prstGeom prst="line">
            <a:avLst/>
          </a:prstGeom>
          <a:noFill/>
          <a:ln w="19050">
            <a:solidFill>
              <a:srgbClr val="FF0000"/>
            </a:solidFill>
            <a:round/>
            <a:headEnd/>
            <a:tailEnd/>
          </a:ln>
          <a:extLst>
            <a:ext uri="{909E8E84-426E-40dd-AFC4-6F175D3DCCD1}"/>
          </a:extLst>
        </p:spPr>
        <p:txBody>
          <a:bodyPr/>
          <a:lstStyle/>
          <a:p>
            <a:pPr>
              <a:defRPr/>
            </a:pPr>
            <a:endParaRPr lang="en-US" sz="4268">
              <a:latin typeface="Optima" charset="0"/>
              <a:ea typeface="ＭＳ Ｐゴシック" charset="-128"/>
              <a:sym typeface="Optima" charset="0"/>
            </a:endParaRPr>
          </a:p>
        </p:txBody>
      </p:sp>
      <p:sp>
        <p:nvSpPr>
          <p:cNvPr id="29698" name="Rectangle 2"/>
          <p:cNvSpPr>
            <a:spLocks noGrp="1" noChangeArrowheads="1"/>
          </p:cNvSpPr>
          <p:nvPr>
            <p:ph type="ctrTitle"/>
          </p:nvPr>
        </p:nvSpPr>
        <p:spPr>
          <a:xfrm>
            <a:off x="1734028" y="2167467"/>
            <a:ext cx="14456240" cy="2492587"/>
          </a:xfrm>
        </p:spPr>
        <p:txBody>
          <a:bodyPr/>
          <a:lstStyle>
            <a:lvl1pPr>
              <a:defRPr sz="7111"/>
            </a:lvl1pPr>
          </a:lstStyle>
          <a:p>
            <a:r>
              <a:rPr lang="en-US" altLang="en-US"/>
              <a:t>Click to edit Master title style</a:t>
            </a:r>
          </a:p>
        </p:txBody>
      </p:sp>
      <p:sp>
        <p:nvSpPr>
          <p:cNvPr id="29699" name="Rectangle 3"/>
          <p:cNvSpPr>
            <a:spLocks noGrp="1" noChangeArrowheads="1"/>
          </p:cNvSpPr>
          <p:nvPr>
            <p:ph type="subTitle" idx="1"/>
          </p:nvPr>
        </p:nvSpPr>
        <p:spPr>
          <a:xfrm>
            <a:off x="3757061" y="5743794"/>
            <a:ext cx="12427189" cy="2492587"/>
          </a:xfrm>
        </p:spPr>
        <p:txBody>
          <a:bodyPr/>
          <a:lstStyle>
            <a:lvl1pPr marL="0" indent="0">
              <a:buFont typeface="Wingdings" pitchFamily="2" charset="2"/>
              <a:buNone/>
              <a:defRPr sz="3983"/>
            </a:lvl1pPr>
          </a:lstStyle>
          <a:p>
            <a:r>
              <a:rPr lang="en-US" altLang="en-US"/>
              <a:t>Click to edit Master subtitle style</a:t>
            </a:r>
          </a:p>
        </p:txBody>
      </p:sp>
      <p:sp>
        <p:nvSpPr>
          <p:cNvPr id="6" name="Rectangle 4"/>
          <p:cNvSpPr>
            <a:spLocks noGrp="1" noChangeArrowheads="1"/>
          </p:cNvSpPr>
          <p:nvPr>
            <p:ph type="dt" sz="half" idx="10"/>
          </p:nvPr>
        </p:nvSpPr>
        <p:spPr/>
        <p:txBody>
          <a:bodyPr/>
          <a:lstStyle>
            <a:lvl1pPr>
              <a:defRPr smtClean="0"/>
            </a:lvl1pPr>
          </a:lstStyle>
          <a:p>
            <a:pPr>
              <a:defRPr/>
            </a:pPr>
            <a:endParaRPr lang="en-US" altLang="en-US"/>
          </a:p>
        </p:txBody>
      </p:sp>
      <p:sp>
        <p:nvSpPr>
          <p:cNvPr id="7" name="Rectangle 5"/>
          <p:cNvSpPr>
            <a:spLocks noGrp="1" noChangeArrowheads="1"/>
          </p:cNvSpPr>
          <p:nvPr>
            <p:ph type="ftr" sz="quarter" idx="11"/>
          </p:nvPr>
        </p:nvSpPr>
        <p:spPr>
          <a:xfrm>
            <a:off x="5924736" y="8880475"/>
            <a:ext cx="5490801" cy="649288"/>
          </a:xfrm>
        </p:spPr>
        <p:txBody>
          <a:bodyPr/>
          <a:lstStyle>
            <a:lvl1pPr>
              <a:defRPr smtClean="0"/>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smtClean="0"/>
            </a:lvl1pPr>
          </a:lstStyle>
          <a:p>
            <a:pPr>
              <a:defRPr/>
            </a:pPr>
            <a:fld id="{21A324EF-6137-463D-A7FC-560063D6E07A}" type="slidenum">
              <a:rPr lang="en-US" altLang="en-US"/>
              <a:pPr>
                <a:defRPr/>
              </a:pPr>
              <a:t>‹#›</a:t>
            </a:fld>
            <a:endParaRPr lang="en-US" altLang="en-US"/>
          </a:p>
        </p:txBody>
      </p:sp>
    </p:spTree>
    <p:extLst>
      <p:ext uri="{BB962C8B-B14F-4D97-AF65-F5344CB8AC3E}">
        <p14:creationId xmlns:p14="http://schemas.microsoft.com/office/powerpoint/2010/main" val="2669250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7015856A-5010-432D-950E-13341BCC188B}" type="slidenum">
              <a:rPr lang="en-US" altLang="en-US"/>
              <a:pPr>
                <a:defRPr/>
              </a:pPr>
              <a:t>‹#›</a:t>
            </a:fld>
            <a:endParaRPr lang="en-US" altLang="en-US"/>
          </a:p>
        </p:txBody>
      </p:sp>
    </p:spTree>
    <p:extLst>
      <p:ext uri="{BB962C8B-B14F-4D97-AF65-F5344CB8AC3E}">
        <p14:creationId xmlns:p14="http://schemas.microsoft.com/office/powerpoint/2010/main" val="218192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571692" y="395112"/>
            <a:ext cx="3901559" cy="832442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67018" y="395112"/>
            <a:ext cx="11415673" cy="832442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46B42897-F00A-4A99-84F5-B8644C0FCA49}" type="slidenum">
              <a:rPr lang="en-US" altLang="en-US"/>
              <a:pPr>
                <a:defRPr/>
              </a:pPr>
              <a:t>‹#›</a:t>
            </a:fld>
            <a:endParaRPr lang="en-US" altLang="en-US"/>
          </a:p>
        </p:txBody>
      </p:sp>
    </p:spTree>
    <p:extLst>
      <p:ext uri="{BB962C8B-B14F-4D97-AF65-F5344CB8AC3E}">
        <p14:creationId xmlns:p14="http://schemas.microsoft.com/office/powerpoint/2010/main" val="1201148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2FB67937-AFD6-4216-9FFD-B9688B4EEF7D}" type="slidenum">
              <a:rPr lang="en-US" altLang="en-US"/>
              <a:pPr>
                <a:defRPr/>
              </a:pPr>
              <a:t>‹#›</a:t>
            </a:fld>
            <a:endParaRPr lang="en-US" altLang="en-US"/>
          </a:p>
        </p:txBody>
      </p:sp>
    </p:spTree>
    <p:extLst>
      <p:ext uri="{BB962C8B-B14F-4D97-AF65-F5344CB8AC3E}">
        <p14:creationId xmlns:p14="http://schemas.microsoft.com/office/powerpoint/2010/main" val="3632593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9762" y="6267599"/>
            <a:ext cx="14739224" cy="1937173"/>
          </a:xfrm>
        </p:spPr>
        <p:txBody>
          <a:bodyPr/>
          <a:lstStyle>
            <a:lvl1pPr algn="l">
              <a:defRPr sz="5690" b="1" cap="all"/>
            </a:lvl1pPr>
          </a:lstStyle>
          <a:p>
            <a:r>
              <a:rPr lang="en-US"/>
              <a:t>Click to edit Master title style</a:t>
            </a:r>
          </a:p>
        </p:txBody>
      </p:sp>
      <p:sp>
        <p:nvSpPr>
          <p:cNvPr id="3" name="Text Placeholder 2"/>
          <p:cNvSpPr>
            <a:spLocks noGrp="1"/>
          </p:cNvSpPr>
          <p:nvPr>
            <p:ph type="body" idx="1"/>
          </p:nvPr>
        </p:nvSpPr>
        <p:spPr>
          <a:xfrm>
            <a:off x="1369762" y="4134000"/>
            <a:ext cx="14739224" cy="2133599"/>
          </a:xfrm>
        </p:spPr>
        <p:txBody>
          <a:bodyPr anchor="b"/>
          <a:lstStyle>
            <a:lvl1pPr marL="0" indent="0">
              <a:buNone/>
              <a:defRPr sz="2844"/>
            </a:lvl1pPr>
            <a:lvl2pPr marL="650296" indent="0">
              <a:buNone/>
              <a:defRPr sz="2561"/>
            </a:lvl2pPr>
            <a:lvl3pPr marL="1300590" indent="0">
              <a:buNone/>
              <a:defRPr sz="2276"/>
            </a:lvl3pPr>
            <a:lvl4pPr marL="1950886" indent="0">
              <a:buNone/>
              <a:defRPr sz="1991"/>
            </a:lvl4pPr>
            <a:lvl5pPr marL="2601179" indent="0">
              <a:buNone/>
              <a:defRPr sz="1991"/>
            </a:lvl5pPr>
            <a:lvl6pPr marL="3251474" indent="0">
              <a:buNone/>
              <a:defRPr sz="1991"/>
            </a:lvl6pPr>
            <a:lvl7pPr marL="3901769" indent="0">
              <a:buNone/>
              <a:defRPr sz="1991"/>
            </a:lvl7pPr>
            <a:lvl8pPr marL="4552064" indent="0">
              <a:buNone/>
              <a:defRPr sz="1991"/>
            </a:lvl8pPr>
            <a:lvl9pPr marL="5202359" indent="0">
              <a:buNone/>
              <a:defRPr sz="1991"/>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C8579547-A367-4447-BC04-BC0DDFF7ACAA}" type="slidenum">
              <a:rPr lang="en-US" altLang="en-US"/>
              <a:pPr>
                <a:defRPr/>
              </a:pPr>
              <a:t>‹#›</a:t>
            </a:fld>
            <a:endParaRPr lang="en-US" altLang="en-US"/>
          </a:p>
        </p:txBody>
      </p:sp>
    </p:spTree>
    <p:extLst>
      <p:ext uri="{BB962C8B-B14F-4D97-AF65-F5344CB8AC3E}">
        <p14:creationId xmlns:p14="http://schemas.microsoft.com/office/powerpoint/2010/main" val="584778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67018" y="2275841"/>
            <a:ext cx="7658617" cy="6443698"/>
          </a:xfrm>
        </p:spPr>
        <p:txBody>
          <a:bodyPr/>
          <a:lstStyle>
            <a:lvl1pPr>
              <a:defRPr sz="3983"/>
            </a:lvl1pPr>
            <a:lvl2pPr>
              <a:defRPr sz="3413"/>
            </a:lvl2pPr>
            <a:lvl3pPr>
              <a:defRPr sz="2844"/>
            </a:lvl3pPr>
            <a:lvl4pPr>
              <a:defRPr sz="2561"/>
            </a:lvl4pPr>
            <a:lvl5pPr>
              <a:defRPr sz="2561"/>
            </a:lvl5pPr>
            <a:lvl6pPr>
              <a:defRPr sz="2561"/>
            </a:lvl6pPr>
            <a:lvl7pPr>
              <a:defRPr sz="2561"/>
            </a:lvl7pPr>
            <a:lvl8pPr>
              <a:defRPr sz="2561"/>
            </a:lvl8pPr>
            <a:lvl9pPr>
              <a:defRPr sz="256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814638" y="2275841"/>
            <a:ext cx="7658617" cy="6443698"/>
          </a:xfrm>
        </p:spPr>
        <p:txBody>
          <a:bodyPr/>
          <a:lstStyle>
            <a:lvl1pPr>
              <a:defRPr sz="3983"/>
            </a:lvl1pPr>
            <a:lvl2pPr>
              <a:defRPr sz="3413"/>
            </a:lvl2pPr>
            <a:lvl3pPr>
              <a:defRPr sz="2844"/>
            </a:lvl3pPr>
            <a:lvl4pPr>
              <a:defRPr sz="2561"/>
            </a:lvl4pPr>
            <a:lvl5pPr>
              <a:defRPr sz="2561"/>
            </a:lvl5pPr>
            <a:lvl6pPr>
              <a:defRPr sz="2561"/>
            </a:lvl6pPr>
            <a:lvl7pPr>
              <a:defRPr sz="2561"/>
            </a:lvl7pPr>
            <a:lvl8pPr>
              <a:defRPr sz="2561"/>
            </a:lvl8pPr>
            <a:lvl9pPr>
              <a:defRPr sz="256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25714BF7-3547-4345-96C2-F910B426B4E7}" type="slidenum">
              <a:rPr lang="en-US" altLang="en-US"/>
              <a:pPr>
                <a:defRPr/>
              </a:pPr>
              <a:t>‹#›</a:t>
            </a:fld>
            <a:endParaRPr lang="en-US" altLang="en-US"/>
          </a:p>
        </p:txBody>
      </p:sp>
    </p:spTree>
    <p:extLst>
      <p:ext uri="{BB962C8B-B14F-4D97-AF65-F5344CB8AC3E}">
        <p14:creationId xmlns:p14="http://schemas.microsoft.com/office/powerpoint/2010/main" val="2833607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67013" y="390596"/>
            <a:ext cx="15606237" cy="1625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67018" y="2183272"/>
            <a:ext cx="7661627" cy="909884"/>
          </a:xfrm>
        </p:spPr>
        <p:txBody>
          <a:bodyPr anchor="b"/>
          <a:lstStyle>
            <a:lvl1pPr marL="0" indent="0">
              <a:buNone/>
              <a:defRPr sz="3413" b="1"/>
            </a:lvl1pPr>
            <a:lvl2pPr marL="650296" indent="0">
              <a:buNone/>
              <a:defRPr sz="2844" b="1"/>
            </a:lvl2pPr>
            <a:lvl3pPr marL="1300590" indent="0">
              <a:buNone/>
              <a:defRPr sz="2561" b="1"/>
            </a:lvl3pPr>
            <a:lvl4pPr marL="1950886" indent="0">
              <a:buNone/>
              <a:defRPr sz="2276" b="1"/>
            </a:lvl4pPr>
            <a:lvl5pPr marL="2601179" indent="0">
              <a:buNone/>
              <a:defRPr sz="2276" b="1"/>
            </a:lvl5pPr>
            <a:lvl6pPr marL="3251474" indent="0">
              <a:buNone/>
              <a:defRPr sz="2276" b="1"/>
            </a:lvl6pPr>
            <a:lvl7pPr marL="3901769" indent="0">
              <a:buNone/>
              <a:defRPr sz="2276" b="1"/>
            </a:lvl7pPr>
            <a:lvl8pPr marL="4552064" indent="0">
              <a:buNone/>
              <a:defRPr sz="2276" b="1"/>
            </a:lvl8pPr>
            <a:lvl9pPr marL="5202359" indent="0">
              <a:buNone/>
              <a:defRPr sz="2276" b="1"/>
            </a:lvl9pPr>
          </a:lstStyle>
          <a:p>
            <a:pPr lvl="0"/>
            <a:r>
              <a:rPr lang="en-US"/>
              <a:t>Click to edit Master text styles</a:t>
            </a:r>
          </a:p>
        </p:txBody>
      </p:sp>
      <p:sp>
        <p:nvSpPr>
          <p:cNvPr id="4" name="Content Placeholder 3"/>
          <p:cNvSpPr>
            <a:spLocks noGrp="1"/>
          </p:cNvSpPr>
          <p:nvPr>
            <p:ph sz="half" idx="2"/>
          </p:nvPr>
        </p:nvSpPr>
        <p:spPr>
          <a:xfrm>
            <a:off x="867018" y="3093155"/>
            <a:ext cx="7661627" cy="5619610"/>
          </a:xfrm>
        </p:spPr>
        <p:txBody>
          <a:bodyPr/>
          <a:lstStyle>
            <a:lvl1pPr>
              <a:defRPr sz="3413"/>
            </a:lvl1pPr>
            <a:lvl2pPr>
              <a:defRPr sz="2844"/>
            </a:lvl2pPr>
            <a:lvl3pPr>
              <a:defRPr sz="2561"/>
            </a:lvl3pPr>
            <a:lvl4pPr>
              <a:defRPr sz="2276"/>
            </a:lvl4pPr>
            <a:lvl5pPr>
              <a:defRPr sz="2276"/>
            </a:lvl5pPr>
            <a:lvl6pPr>
              <a:defRPr sz="2276"/>
            </a:lvl6pPr>
            <a:lvl7pPr>
              <a:defRPr sz="2276"/>
            </a:lvl7pPr>
            <a:lvl8pPr>
              <a:defRPr sz="2276"/>
            </a:lvl8pPr>
            <a:lvl9pPr>
              <a:defRPr sz="227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808614" y="2183272"/>
            <a:ext cx="7664637" cy="909884"/>
          </a:xfrm>
        </p:spPr>
        <p:txBody>
          <a:bodyPr anchor="b"/>
          <a:lstStyle>
            <a:lvl1pPr marL="0" indent="0">
              <a:buNone/>
              <a:defRPr sz="3413" b="1"/>
            </a:lvl1pPr>
            <a:lvl2pPr marL="650296" indent="0">
              <a:buNone/>
              <a:defRPr sz="2844" b="1"/>
            </a:lvl2pPr>
            <a:lvl3pPr marL="1300590" indent="0">
              <a:buNone/>
              <a:defRPr sz="2561" b="1"/>
            </a:lvl3pPr>
            <a:lvl4pPr marL="1950886" indent="0">
              <a:buNone/>
              <a:defRPr sz="2276" b="1"/>
            </a:lvl4pPr>
            <a:lvl5pPr marL="2601179" indent="0">
              <a:buNone/>
              <a:defRPr sz="2276" b="1"/>
            </a:lvl5pPr>
            <a:lvl6pPr marL="3251474" indent="0">
              <a:buNone/>
              <a:defRPr sz="2276" b="1"/>
            </a:lvl6pPr>
            <a:lvl7pPr marL="3901769" indent="0">
              <a:buNone/>
              <a:defRPr sz="2276" b="1"/>
            </a:lvl7pPr>
            <a:lvl8pPr marL="4552064" indent="0">
              <a:buNone/>
              <a:defRPr sz="2276" b="1"/>
            </a:lvl8pPr>
            <a:lvl9pPr marL="5202359" indent="0">
              <a:buNone/>
              <a:defRPr sz="2276" b="1"/>
            </a:lvl9pPr>
          </a:lstStyle>
          <a:p>
            <a:pPr lvl="0"/>
            <a:r>
              <a:rPr lang="en-US"/>
              <a:t>Click to edit Master text styles</a:t>
            </a:r>
          </a:p>
        </p:txBody>
      </p:sp>
      <p:sp>
        <p:nvSpPr>
          <p:cNvPr id="6" name="Content Placeholder 5"/>
          <p:cNvSpPr>
            <a:spLocks noGrp="1"/>
          </p:cNvSpPr>
          <p:nvPr>
            <p:ph sz="quarter" idx="4"/>
          </p:nvPr>
        </p:nvSpPr>
        <p:spPr>
          <a:xfrm>
            <a:off x="8808614" y="3093155"/>
            <a:ext cx="7664637" cy="5619610"/>
          </a:xfrm>
        </p:spPr>
        <p:txBody>
          <a:bodyPr/>
          <a:lstStyle>
            <a:lvl1pPr>
              <a:defRPr sz="3413"/>
            </a:lvl1pPr>
            <a:lvl2pPr>
              <a:defRPr sz="2844"/>
            </a:lvl2pPr>
            <a:lvl3pPr>
              <a:defRPr sz="2561"/>
            </a:lvl3pPr>
            <a:lvl4pPr>
              <a:defRPr sz="2276"/>
            </a:lvl4pPr>
            <a:lvl5pPr>
              <a:defRPr sz="2276"/>
            </a:lvl5pPr>
            <a:lvl6pPr>
              <a:defRPr sz="2276"/>
            </a:lvl6pPr>
            <a:lvl7pPr>
              <a:defRPr sz="2276"/>
            </a:lvl7pPr>
            <a:lvl8pPr>
              <a:defRPr sz="2276"/>
            </a:lvl8pPr>
            <a:lvl9pPr>
              <a:defRPr sz="227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51F2C674-53AC-43B4-88D1-B6CB939D0360}" type="slidenum">
              <a:rPr lang="en-US" altLang="en-US"/>
              <a:pPr>
                <a:defRPr/>
              </a:pPr>
              <a:t>‹#›</a:t>
            </a:fld>
            <a:endParaRPr lang="en-US" altLang="en-US"/>
          </a:p>
        </p:txBody>
      </p:sp>
    </p:spTree>
    <p:extLst>
      <p:ext uri="{BB962C8B-B14F-4D97-AF65-F5344CB8AC3E}">
        <p14:creationId xmlns:p14="http://schemas.microsoft.com/office/powerpoint/2010/main" val="1515727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F0066179-2588-441E-B38E-2111CD518B14}" type="slidenum">
              <a:rPr lang="en-US" altLang="en-US"/>
              <a:pPr>
                <a:defRPr/>
              </a:pPr>
              <a:t>‹#›</a:t>
            </a:fld>
            <a:endParaRPr lang="en-US" altLang="en-US"/>
          </a:p>
        </p:txBody>
      </p:sp>
    </p:spTree>
    <p:extLst>
      <p:ext uri="{BB962C8B-B14F-4D97-AF65-F5344CB8AC3E}">
        <p14:creationId xmlns:p14="http://schemas.microsoft.com/office/powerpoint/2010/main" val="3019528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655C53B8-065C-4A64-9DE6-9C64B7008439}" type="slidenum">
              <a:rPr lang="en-US" altLang="en-US"/>
              <a:pPr>
                <a:defRPr/>
              </a:pPr>
              <a:t>‹#›</a:t>
            </a:fld>
            <a:endParaRPr lang="en-US" altLang="en-US"/>
          </a:p>
        </p:txBody>
      </p:sp>
    </p:spTree>
    <p:extLst>
      <p:ext uri="{BB962C8B-B14F-4D97-AF65-F5344CB8AC3E}">
        <p14:creationId xmlns:p14="http://schemas.microsoft.com/office/powerpoint/2010/main" val="798051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7014" y="388345"/>
            <a:ext cx="5704828" cy="1652693"/>
          </a:xfrm>
        </p:spPr>
        <p:txBody>
          <a:bodyPr anchor="b"/>
          <a:lstStyle>
            <a:lvl1pPr algn="l">
              <a:defRPr sz="2844" b="1"/>
            </a:lvl1pPr>
          </a:lstStyle>
          <a:p>
            <a:r>
              <a:rPr lang="en-US"/>
              <a:t>Click to edit Master title style</a:t>
            </a:r>
          </a:p>
        </p:txBody>
      </p:sp>
      <p:sp>
        <p:nvSpPr>
          <p:cNvPr id="3" name="Content Placeholder 2"/>
          <p:cNvSpPr>
            <a:spLocks noGrp="1"/>
          </p:cNvSpPr>
          <p:nvPr>
            <p:ph idx="1"/>
          </p:nvPr>
        </p:nvSpPr>
        <p:spPr>
          <a:xfrm>
            <a:off x="6779562" y="388346"/>
            <a:ext cx="9693688" cy="8324427"/>
          </a:xfrm>
        </p:spPr>
        <p:txBody>
          <a:bodyPr/>
          <a:lstStyle>
            <a:lvl1pPr>
              <a:defRPr sz="4551"/>
            </a:lvl1pPr>
            <a:lvl2pPr>
              <a:defRPr sz="3983"/>
            </a:lvl2pPr>
            <a:lvl3pPr>
              <a:defRPr sz="3413"/>
            </a:lvl3pPr>
            <a:lvl4pPr>
              <a:defRPr sz="2844"/>
            </a:lvl4pPr>
            <a:lvl5pPr>
              <a:defRPr sz="2844"/>
            </a:lvl5pPr>
            <a:lvl6pPr>
              <a:defRPr sz="2844"/>
            </a:lvl6pPr>
            <a:lvl7pPr>
              <a:defRPr sz="2844"/>
            </a:lvl7pPr>
            <a:lvl8pPr>
              <a:defRPr sz="2844"/>
            </a:lvl8pPr>
            <a:lvl9pPr>
              <a:defRPr sz="284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67014" y="2041032"/>
            <a:ext cx="5704828" cy="6671734"/>
          </a:xfrm>
        </p:spPr>
        <p:txBody>
          <a:bodyPr/>
          <a:lstStyle>
            <a:lvl1pPr marL="0" indent="0">
              <a:buNone/>
              <a:defRPr sz="1991"/>
            </a:lvl1pPr>
            <a:lvl2pPr marL="650296" indent="0">
              <a:buNone/>
              <a:defRPr sz="1707"/>
            </a:lvl2pPr>
            <a:lvl3pPr marL="1300590" indent="0">
              <a:buNone/>
              <a:defRPr sz="1422"/>
            </a:lvl3pPr>
            <a:lvl4pPr marL="1950886" indent="0">
              <a:buNone/>
              <a:defRPr sz="1280"/>
            </a:lvl4pPr>
            <a:lvl5pPr marL="2601179" indent="0">
              <a:buNone/>
              <a:defRPr sz="1280"/>
            </a:lvl5pPr>
            <a:lvl6pPr marL="3251474" indent="0">
              <a:buNone/>
              <a:defRPr sz="1280"/>
            </a:lvl6pPr>
            <a:lvl7pPr marL="3901769" indent="0">
              <a:buNone/>
              <a:defRPr sz="1280"/>
            </a:lvl7pPr>
            <a:lvl8pPr marL="4552064" indent="0">
              <a:buNone/>
              <a:defRPr sz="1280"/>
            </a:lvl8pPr>
            <a:lvl9pPr marL="5202359" indent="0">
              <a:buNone/>
              <a:defRPr sz="128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5D834EEC-5D3C-484F-AC60-1115F6F0B9AD}" type="slidenum">
              <a:rPr lang="en-US" altLang="en-US"/>
              <a:pPr>
                <a:defRPr/>
              </a:pPr>
              <a:t>‹#›</a:t>
            </a:fld>
            <a:endParaRPr lang="en-US" altLang="en-US"/>
          </a:p>
        </p:txBody>
      </p:sp>
    </p:spTree>
    <p:extLst>
      <p:ext uri="{BB962C8B-B14F-4D97-AF65-F5344CB8AC3E}">
        <p14:creationId xmlns:p14="http://schemas.microsoft.com/office/powerpoint/2010/main" val="3083572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98813" y="6827527"/>
            <a:ext cx="10404158" cy="806027"/>
          </a:xfrm>
        </p:spPr>
        <p:txBody>
          <a:bodyPr anchor="b"/>
          <a:lstStyle>
            <a:lvl1pPr algn="l">
              <a:defRPr sz="2844" b="1"/>
            </a:lvl1pPr>
          </a:lstStyle>
          <a:p>
            <a:r>
              <a:rPr lang="en-US"/>
              <a:t>Click to edit Master title style</a:t>
            </a:r>
          </a:p>
        </p:txBody>
      </p:sp>
      <p:sp>
        <p:nvSpPr>
          <p:cNvPr id="3" name="Picture Placeholder 2"/>
          <p:cNvSpPr>
            <a:spLocks noGrp="1"/>
          </p:cNvSpPr>
          <p:nvPr>
            <p:ph type="pic" idx="1"/>
          </p:nvPr>
        </p:nvSpPr>
        <p:spPr>
          <a:xfrm>
            <a:off x="3398813" y="871502"/>
            <a:ext cx="10404158" cy="5852160"/>
          </a:xfrm>
        </p:spPr>
        <p:txBody>
          <a:bodyPr/>
          <a:lstStyle>
            <a:lvl1pPr marL="0" indent="0">
              <a:buNone/>
              <a:defRPr sz="4551"/>
            </a:lvl1pPr>
            <a:lvl2pPr marL="650296" indent="0">
              <a:buNone/>
              <a:defRPr sz="3983"/>
            </a:lvl2pPr>
            <a:lvl3pPr marL="1300590" indent="0">
              <a:buNone/>
              <a:defRPr sz="3413"/>
            </a:lvl3pPr>
            <a:lvl4pPr marL="1950886" indent="0">
              <a:buNone/>
              <a:defRPr sz="2844"/>
            </a:lvl4pPr>
            <a:lvl5pPr marL="2601179" indent="0">
              <a:buNone/>
              <a:defRPr sz="2844"/>
            </a:lvl5pPr>
            <a:lvl6pPr marL="3251474" indent="0">
              <a:buNone/>
              <a:defRPr sz="2844"/>
            </a:lvl6pPr>
            <a:lvl7pPr marL="3901769" indent="0">
              <a:buNone/>
              <a:defRPr sz="2844"/>
            </a:lvl7pPr>
            <a:lvl8pPr marL="4552064" indent="0">
              <a:buNone/>
              <a:defRPr sz="2844"/>
            </a:lvl8pPr>
            <a:lvl9pPr marL="5202359" indent="0">
              <a:buNone/>
              <a:defRPr sz="2844"/>
            </a:lvl9pPr>
          </a:lstStyle>
          <a:p>
            <a:pPr lvl="0"/>
            <a:r>
              <a:rPr lang="en-US" noProof="0"/>
              <a:t>Drag picture to placeholder or click icon to add</a:t>
            </a:r>
            <a:endParaRPr lang="en-US" noProof="0" dirty="0"/>
          </a:p>
        </p:txBody>
      </p:sp>
      <p:sp>
        <p:nvSpPr>
          <p:cNvPr id="4" name="Text Placeholder 3"/>
          <p:cNvSpPr>
            <a:spLocks noGrp="1"/>
          </p:cNvSpPr>
          <p:nvPr>
            <p:ph type="body" sz="half" idx="2"/>
          </p:nvPr>
        </p:nvSpPr>
        <p:spPr>
          <a:xfrm>
            <a:off x="3398813" y="7633554"/>
            <a:ext cx="10404158" cy="1144693"/>
          </a:xfrm>
        </p:spPr>
        <p:txBody>
          <a:bodyPr/>
          <a:lstStyle>
            <a:lvl1pPr marL="0" indent="0">
              <a:buNone/>
              <a:defRPr sz="1991"/>
            </a:lvl1pPr>
            <a:lvl2pPr marL="650296" indent="0">
              <a:buNone/>
              <a:defRPr sz="1707"/>
            </a:lvl2pPr>
            <a:lvl3pPr marL="1300590" indent="0">
              <a:buNone/>
              <a:defRPr sz="1422"/>
            </a:lvl3pPr>
            <a:lvl4pPr marL="1950886" indent="0">
              <a:buNone/>
              <a:defRPr sz="1280"/>
            </a:lvl4pPr>
            <a:lvl5pPr marL="2601179" indent="0">
              <a:buNone/>
              <a:defRPr sz="1280"/>
            </a:lvl5pPr>
            <a:lvl6pPr marL="3251474" indent="0">
              <a:buNone/>
              <a:defRPr sz="1280"/>
            </a:lvl6pPr>
            <a:lvl7pPr marL="3901769" indent="0">
              <a:buNone/>
              <a:defRPr sz="1280"/>
            </a:lvl7pPr>
            <a:lvl8pPr marL="4552064" indent="0">
              <a:buNone/>
              <a:defRPr sz="1280"/>
            </a:lvl8pPr>
            <a:lvl9pPr marL="5202359" indent="0">
              <a:buNone/>
              <a:defRPr sz="128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322643F7-6567-40C6-972D-CDA84E9B1B74}" type="slidenum">
              <a:rPr lang="en-US" altLang="en-US"/>
              <a:pPr>
                <a:defRPr/>
              </a:pPr>
              <a:t>‹#›</a:t>
            </a:fld>
            <a:endParaRPr lang="en-US" altLang="en-US"/>
          </a:p>
        </p:txBody>
      </p:sp>
    </p:spTree>
    <p:extLst>
      <p:ext uri="{BB962C8B-B14F-4D97-AF65-F5344CB8AC3E}">
        <p14:creationId xmlns:p14="http://schemas.microsoft.com/office/powerpoint/2010/main" val="3639358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67860" y="395295"/>
            <a:ext cx="15604543" cy="162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67860" y="2276482"/>
            <a:ext cx="15604543" cy="644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8676" name="Rectangle 4"/>
          <p:cNvSpPr>
            <a:spLocks noGrp="1" noChangeArrowheads="1"/>
          </p:cNvSpPr>
          <p:nvPr>
            <p:ph type="dt" sz="half" idx="2"/>
          </p:nvPr>
        </p:nvSpPr>
        <p:spPr bwMode="auto">
          <a:xfrm>
            <a:off x="867863" y="8880475"/>
            <a:ext cx="4045074" cy="6492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700" smtClean="0">
                <a:latin typeface="Garamond" panose="02020404030301010803" pitchFamily="18" charset="0"/>
              </a:defRPr>
            </a:lvl1pPr>
          </a:lstStyle>
          <a:p>
            <a:pPr>
              <a:defRPr/>
            </a:pPr>
            <a:endParaRPr lang="en-US" altLang="en-US"/>
          </a:p>
        </p:txBody>
      </p:sp>
      <p:sp>
        <p:nvSpPr>
          <p:cNvPr id="28677" name="Rectangle 5"/>
          <p:cNvSpPr>
            <a:spLocks noGrp="1" noChangeArrowheads="1"/>
          </p:cNvSpPr>
          <p:nvPr>
            <p:ph type="ftr" sz="quarter" idx="3"/>
          </p:nvPr>
        </p:nvSpPr>
        <p:spPr bwMode="auto">
          <a:xfrm>
            <a:off x="5924736" y="8886825"/>
            <a:ext cx="5490801" cy="6492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700" smtClean="0">
                <a:latin typeface="Garamond" panose="02020404030301010803" pitchFamily="18" charset="0"/>
              </a:defRPr>
            </a:lvl1pPr>
          </a:lstStyle>
          <a:p>
            <a:pPr>
              <a:defRPr/>
            </a:pPr>
            <a:endParaRPr lang="en-US" altLang="en-US"/>
          </a:p>
        </p:txBody>
      </p:sp>
      <p:sp>
        <p:nvSpPr>
          <p:cNvPr id="28678" name="Rectangle 6"/>
          <p:cNvSpPr>
            <a:spLocks noGrp="1" noChangeArrowheads="1"/>
          </p:cNvSpPr>
          <p:nvPr>
            <p:ph type="sldNum" sz="quarter" idx="4"/>
          </p:nvPr>
        </p:nvSpPr>
        <p:spPr bwMode="auto">
          <a:xfrm>
            <a:off x="12427330" y="8880475"/>
            <a:ext cx="4045073" cy="6492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700" smtClean="0">
                <a:latin typeface="Garamond" panose="02020404030301010803" pitchFamily="18" charset="0"/>
              </a:defRPr>
            </a:lvl1pPr>
          </a:lstStyle>
          <a:p>
            <a:pPr>
              <a:defRPr/>
            </a:pPr>
            <a:fld id="{B4D01BDA-0D17-4E45-BE94-D2D9F0E22E1F}" type="slidenum">
              <a:rPr lang="en-US" altLang="en-US"/>
              <a:pPr>
                <a:defRPr/>
              </a:pPr>
              <a:t>‹#›</a:t>
            </a:fld>
            <a:endParaRPr lang="en-US" altLang="en-US"/>
          </a:p>
        </p:txBody>
      </p:sp>
      <p:sp>
        <p:nvSpPr>
          <p:cNvPr id="1031" name="Freeform 7"/>
          <p:cNvSpPr>
            <a:spLocks noChangeArrowheads="1"/>
          </p:cNvSpPr>
          <p:nvPr/>
        </p:nvSpPr>
        <p:spPr bwMode="auto">
          <a:xfrm>
            <a:off x="721811" y="325445"/>
            <a:ext cx="15606659" cy="866775"/>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extLst>
        </p:spPr>
        <p:txBody>
          <a:bodyPr/>
          <a:lstStyle/>
          <a:p>
            <a:pPr>
              <a:defRPr/>
            </a:pPr>
            <a:endParaRPr lang="en-US" sz="4268">
              <a:latin typeface="Optima" charset="0"/>
              <a:ea typeface="ＭＳ Ｐゴシック" charset="-128"/>
              <a:sym typeface="Optima" charset="0"/>
            </a:endParaRPr>
          </a:p>
        </p:txBody>
      </p:sp>
    </p:spTree>
  </p:cSld>
  <p:clrMap bg1="lt1" tx1="dk1" bg2="lt2" tx2="dk2" accent1="accent1" accent2="accent2" accent3="accent3" accent4="accent4" accent5="accent5" accent6="accent6" hlink="hlink" folHlink="folHlink"/>
  <p:sldLayoutIdLst>
    <p:sldLayoutId id="2147483869"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Lst>
  <p:txStyles>
    <p:titleStyle>
      <a:lvl1pPr algn="l" rtl="0" eaLnBrk="0" fontAlgn="base" hangingPunct="0">
        <a:spcBef>
          <a:spcPct val="0"/>
        </a:spcBef>
        <a:spcAft>
          <a:spcPct val="0"/>
        </a:spcAft>
        <a:defRPr sz="5900">
          <a:solidFill>
            <a:schemeClr val="tx1"/>
          </a:solidFill>
          <a:latin typeface="+mj-lt"/>
          <a:ea typeface="MS PGothic" panose="020B0600070205080204" pitchFamily="34" charset="-128"/>
          <a:cs typeface="+mj-cs"/>
        </a:defRPr>
      </a:lvl1pPr>
      <a:lvl2pPr algn="l" rtl="0" eaLnBrk="0" fontAlgn="base" hangingPunct="0">
        <a:spcBef>
          <a:spcPct val="0"/>
        </a:spcBef>
        <a:spcAft>
          <a:spcPct val="0"/>
        </a:spcAft>
        <a:defRPr sz="5900">
          <a:solidFill>
            <a:schemeClr val="tx1"/>
          </a:solidFill>
          <a:latin typeface="Garamond" pitchFamily="18" charset="0"/>
          <a:ea typeface="MS PGothic" panose="020B0600070205080204" pitchFamily="34" charset="-128"/>
        </a:defRPr>
      </a:lvl2pPr>
      <a:lvl3pPr algn="l" rtl="0" eaLnBrk="0" fontAlgn="base" hangingPunct="0">
        <a:spcBef>
          <a:spcPct val="0"/>
        </a:spcBef>
        <a:spcAft>
          <a:spcPct val="0"/>
        </a:spcAft>
        <a:defRPr sz="5900">
          <a:solidFill>
            <a:schemeClr val="tx1"/>
          </a:solidFill>
          <a:latin typeface="Garamond" pitchFamily="18" charset="0"/>
          <a:ea typeface="MS PGothic" panose="020B0600070205080204" pitchFamily="34" charset="-128"/>
        </a:defRPr>
      </a:lvl3pPr>
      <a:lvl4pPr algn="l" rtl="0" eaLnBrk="0" fontAlgn="base" hangingPunct="0">
        <a:spcBef>
          <a:spcPct val="0"/>
        </a:spcBef>
        <a:spcAft>
          <a:spcPct val="0"/>
        </a:spcAft>
        <a:defRPr sz="5900">
          <a:solidFill>
            <a:schemeClr val="tx1"/>
          </a:solidFill>
          <a:latin typeface="Garamond" pitchFamily="18" charset="0"/>
          <a:ea typeface="MS PGothic" panose="020B0600070205080204" pitchFamily="34" charset="-128"/>
        </a:defRPr>
      </a:lvl4pPr>
      <a:lvl5pPr algn="l" rtl="0" eaLnBrk="0" fontAlgn="base" hangingPunct="0">
        <a:spcBef>
          <a:spcPct val="0"/>
        </a:spcBef>
        <a:spcAft>
          <a:spcPct val="0"/>
        </a:spcAft>
        <a:defRPr sz="5900">
          <a:solidFill>
            <a:schemeClr val="tx1"/>
          </a:solidFill>
          <a:latin typeface="Garamond" pitchFamily="18" charset="0"/>
          <a:ea typeface="MS PGothic" panose="020B0600070205080204" pitchFamily="34" charset="-128"/>
        </a:defRPr>
      </a:lvl5pPr>
      <a:lvl6pPr marL="650296" algn="l" rtl="0" eaLnBrk="1" fontAlgn="base" hangingPunct="1">
        <a:spcBef>
          <a:spcPct val="0"/>
        </a:spcBef>
        <a:spcAft>
          <a:spcPct val="0"/>
        </a:spcAft>
        <a:defRPr sz="5973">
          <a:solidFill>
            <a:schemeClr val="tx1"/>
          </a:solidFill>
          <a:latin typeface="Garamond" pitchFamily="18" charset="0"/>
        </a:defRPr>
      </a:lvl6pPr>
      <a:lvl7pPr marL="1300590" algn="l" rtl="0" eaLnBrk="1" fontAlgn="base" hangingPunct="1">
        <a:spcBef>
          <a:spcPct val="0"/>
        </a:spcBef>
        <a:spcAft>
          <a:spcPct val="0"/>
        </a:spcAft>
        <a:defRPr sz="5973">
          <a:solidFill>
            <a:schemeClr val="tx1"/>
          </a:solidFill>
          <a:latin typeface="Garamond" pitchFamily="18" charset="0"/>
        </a:defRPr>
      </a:lvl7pPr>
      <a:lvl8pPr marL="1950886" algn="l" rtl="0" eaLnBrk="1" fontAlgn="base" hangingPunct="1">
        <a:spcBef>
          <a:spcPct val="0"/>
        </a:spcBef>
        <a:spcAft>
          <a:spcPct val="0"/>
        </a:spcAft>
        <a:defRPr sz="5973">
          <a:solidFill>
            <a:schemeClr val="tx1"/>
          </a:solidFill>
          <a:latin typeface="Garamond" pitchFamily="18" charset="0"/>
        </a:defRPr>
      </a:lvl8pPr>
      <a:lvl9pPr marL="2601179" algn="l" rtl="0" eaLnBrk="1" fontAlgn="base" hangingPunct="1">
        <a:spcBef>
          <a:spcPct val="0"/>
        </a:spcBef>
        <a:spcAft>
          <a:spcPct val="0"/>
        </a:spcAft>
        <a:defRPr sz="5973">
          <a:solidFill>
            <a:schemeClr val="tx1"/>
          </a:solidFill>
          <a:latin typeface="Garamond" pitchFamily="18" charset="0"/>
        </a:defRPr>
      </a:lvl9pPr>
    </p:titleStyle>
    <p:bodyStyle>
      <a:lvl1pPr marL="487412" indent="-487412" algn="l" rtl="0" eaLnBrk="0" fontAlgn="base" hangingPunct="0">
        <a:spcBef>
          <a:spcPct val="20000"/>
        </a:spcBef>
        <a:spcAft>
          <a:spcPct val="0"/>
        </a:spcAft>
        <a:buClr>
          <a:schemeClr val="bg2"/>
        </a:buClr>
        <a:buSzPct val="45000"/>
        <a:buFont typeface="Wingdings" panose="05000000000000000000" pitchFamily="2" charset="2"/>
        <a:buChar char="n"/>
        <a:defRPr sz="4200">
          <a:solidFill>
            <a:schemeClr val="tx1"/>
          </a:solidFill>
          <a:latin typeface="+mn-lt"/>
          <a:ea typeface="MS PGothic" panose="020B0600070205080204" pitchFamily="34" charset="-128"/>
          <a:cs typeface="+mn-cs"/>
        </a:defRPr>
      </a:lvl1pPr>
      <a:lvl2pPr marL="952596" indent="-462009" algn="l" rtl="0" eaLnBrk="0" fontAlgn="base" hangingPunct="0">
        <a:spcBef>
          <a:spcPct val="20000"/>
        </a:spcBef>
        <a:spcAft>
          <a:spcPct val="0"/>
        </a:spcAft>
        <a:buClr>
          <a:schemeClr val="bg2"/>
        </a:buClr>
        <a:buSzPct val="45000"/>
        <a:buFont typeface="Wingdings" panose="05000000000000000000" pitchFamily="2" charset="2"/>
        <a:buChar char="q"/>
        <a:defRPr sz="3600">
          <a:solidFill>
            <a:schemeClr val="tx1"/>
          </a:solidFill>
          <a:latin typeface="+mn-lt"/>
          <a:ea typeface="MS PGothic" panose="020B0600070205080204" pitchFamily="34" charset="-128"/>
        </a:defRPr>
      </a:lvl2pPr>
      <a:lvl3pPr marL="1452709" indent="-498525" algn="l" rtl="0" eaLnBrk="0" fontAlgn="base" hangingPunct="0">
        <a:spcBef>
          <a:spcPct val="20000"/>
        </a:spcBef>
        <a:spcAft>
          <a:spcPct val="0"/>
        </a:spcAft>
        <a:buClr>
          <a:schemeClr val="bg2"/>
        </a:buClr>
        <a:buSzPct val="45000"/>
        <a:buFont typeface="Wingdings" panose="05000000000000000000" pitchFamily="2" charset="2"/>
        <a:buChar char="n"/>
        <a:defRPr sz="3101">
          <a:solidFill>
            <a:schemeClr val="tx1"/>
          </a:solidFill>
          <a:latin typeface="+mn-lt"/>
          <a:ea typeface="MS PGothic" panose="020B0600070205080204" pitchFamily="34" charset="-128"/>
        </a:defRPr>
      </a:lvl3pPr>
      <a:lvl4pPr marL="1905191" indent="-449308" algn="l" rtl="0" eaLnBrk="0" fontAlgn="base" hangingPunct="0">
        <a:spcBef>
          <a:spcPct val="20000"/>
        </a:spcBef>
        <a:spcAft>
          <a:spcPct val="0"/>
        </a:spcAft>
        <a:buClr>
          <a:schemeClr val="bg2"/>
        </a:buClr>
        <a:buSzPct val="45000"/>
        <a:buFont typeface="Wingdings" panose="05000000000000000000" pitchFamily="2" charset="2"/>
        <a:buChar char="q"/>
        <a:defRPr sz="2801">
          <a:solidFill>
            <a:schemeClr val="tx1"/>
          </a:solidFill>
          <a:latin typeface="+mn-lt"/>
          <a:ea typeface="MS PGothic" panose="020B0600070205080204" pitchFamily="34" charset="-128"/>
        </a:defRPr>
      </a:lvl4pPr>
      <a:lvl5pPr marL="2391014" indent="-482648" algn="l" rtl="0" eaLnBrk="0" fontAlgn="base" hangingPunct="0">
        <a:spcBef>
          <a:spcPct val="20000"/>
        </a:spcBef>
        <a:spcAft>
          <a:spcPct val="0"/>
        </a:spcAft>
        <a:buClr>
          <a:schemeClr val="bg2"/>
        </a:buClr>
        <a:buSzPct val="45000"/>
        <a:buFont typeface="Wingdings" panose="05000000000000000000" pitchFamily="2" charset="2"/>
        <a:buChar char="§"/>
        <a:defRPr sz="2801">
          <a:solidFill>
            <a:schemeClr val="tx1"/>
          </a:solidFill>
          <a:latin typeface="+mn-lt"/>
          <a:ea typeface="MS PGothic" panose="020B0600070205080204" pitchFamily="34" charset="-128"/>
        </a:defRPr>
      </a:lvl5pPr>
      <a:lvl6pPr marL="3041484" indent="-483206" algn="l" rtl="0" eaLnBrk="1" fontAlgn="base" hangingPunct="1">
        <a:spcBef>
          <a:spcPct val="20000"/>
        </a:spcBef>
        <a:spcAft>
          <a:spcPct val="0"/>
        </a:spcAft>
        <a:buClr>
          <a:schemeClr val="bg2"/>
        </a:buClr>
        <a:buSzPct val="45000"/>
        <a:buFont typeface="Wingdings" pitchFamily="2" charset="2"/>
        <a:buChar char="§"/>
        <a:defRPr sz="2844">
          <a:solidFill>
            <a:schemeClr val="tx1"/>
          </a:solidFill>
          <a:latin typeface="+mn-lt"/>
        </a:defRPr>
      </a:lvl6pPr>
      <a:lvl7pPr marL="3691780" indent="-483206" algn="l" rtl="0" eaLnBrk="1" fontAlgn="base" hangingPunct="1">
        <a:spcBef>
          <a:spcPct val="20000"/>
        </a:spcBef>
        <a:spcAft>
          <a:spcPct val="0"/>
        </a:spcAft>
        <a:buClr>
          <a:schemeClr val="bg2"/>
        </a:buClr>
        <a:buSzPct val="45000"/>
        <a:buFont typeface="Wingdings" pitchFamily="2" charset="2"/>
        <a:buChar char="§"/>
        <a:defRPr sz="2844">
          <a:solidFill>
            <a:schemeClr val="tx1"/>
          </a:solidFill>
          <a:latin typeface="+mn-lt"/>
        </a:defRPr>
      </a:lvl7pPr>
      <a:lvl8pPr marL="4342074" indent="-483206" algn="l" rtl="0" eaLnBrk="1" fontAlgn="base" hangingPunct="1">
        <a:spcBef>
          <a:spcPct val="20000"/>
        </a:spcBef>
        <a:spcAft>
          <a:spcPct val="0"/>
        </a:spcAft>
        <a:buClr>
          <a:schemeClr val="bg2"/>
        </a:buClr>
        <a:buSzPct val="45000"/>
        <a:buFont typeface="Wingdings" pitchFamily="2" charset="2"/>
        <a:buChar char="§"/>
        <a:defRPr sz="2844">
          <a:solidFill>
            <a:schemeClr val="tx1"/>
          </a:solidFill>
          <a:latin typeface="+mn-lt"/>
        </a:defRPr>
      </a:lvl8pPr>
      <a:lvl9pPr marL="4992368" indent="-483206" algn="l" rtl="0" eaLnBrk="1" fontAlgn="base" hangingPunct="1">
        <a:spcBef>
          <a:spcPct val="20000"/>
        </a:spcBef>
        <a:spcAft>
          <a:spcPct val="0"/>
        </a:spcAft>
        <a:buClr>
          <a:schemeClr val="bg2"/>
        </a:buClr>
        <a:buSzPct val="45000"/>
        <a:buFont typeface="Wingdings" pitchFamily="2" charset="2"/>
        <a:buChar char="§"/>
        <a:defRPr sz="2844">
          <a:solidFill>
            <a:schemeClr val="tx1"/>
          </a:solidFill>
          <a:latin typeface="+mn-lt"/>
        </a:defRPr>
      </a:lvl9pPr>
    </p:bodyStyle>
    <p:otherStyle>
      <a:defPPr>
        <a:defRPr lang="en-US"/>
      </a:defPPr>
      <a:lvl1pPr marL="0" algn="l" defTabSz="1300590" rtl="0" eaLnBrk="1" latinLnBrk="0" hangingPunct="1">
        <a:defRPr sz="2561" kern="1200">
          <a:solidFill>
            <a:schemeClr val="tx1"/>
          </a:solidFill>
          <a:latin typeface="+mn-lt"/>
          <a:ea typeface="+mn-ea"/>
          <a:cs typeface="+mn-cs"/>
        </a:defRPr>
      </a:lvl1pPr>
      <a:lvl2pPr marL="650296" algn="l" defTabSz="1300590" rtl="0" eaLnBrk="1" latinLnBrk="0" hangingPunct="1">
        <a:defRPr sz="2561" kern="1200">
          <a:solidFill>
            <a:schemeClr val="tx1"/>
          </a:solidFill>
          <a:latin typeface="+mn-lt"/>
          <a:ea typeface="+mn-ea"/>
          <a:cs typeface="+mn-cs"/>
        </a:defRPr>
      </a:lvl2pPr>
      <a:lvl3pPr marL="1300590" algn="l" defTabSz="1300590" rtl="0" eaLnBrk="1" latinLnBrk="0" hangingPunct="1">
        <a:defRPr sz="2561" kern="1200">
          <a:solidFill>
            <a:schemeClr val="tx1"/>
          </a:solidFill>
          <a:latin typeface="+mn-lt"/>
          <a:ea typeface="+mn-ea"/>
          <a:cs typeface="+mn-cs"/>
        </a:defRPr>
      </a:lvl3pPr>
      <a:lvl4pPr marL="1950886" algn="l" defTabSz="1300590" rtl="0" eaLnBrk="1" latinLnBrk="0" hangingPunct="1">
        <a:defRPr sz="2561" kern="1200">
          <a:solidFill>
            <a:schemeClr val="tx1"/>
          </a:solidFill>
          <a:latin typeface="+mn-lt"/>
          <a:ea typeface="+mn-ea"/>
          <a:cs typeface="+mn-cs"/>
        </a:defRPr>
      </a:lvl4pPr>
      <a:lvl5pPr marL="2601179" algn="l" defTabSz="1300590" rtl="0" eaLnBrk="1" latinLnBrk="0" hangingPunct="1">
        <a:defRPr sz="2561" kern="1200">
          <a:solidFill>
            <a:schemeClr val="tx1"/>
          </a:solidFill>
          <a:latin typeface="+mn-lt"/>
          <a:ea typeface="+mn-ea"/>
          <a:cs typeface="+mn-cs"/>
        </a:defRPr>
      </a:lvl5pPr>
      <a:lvl6pPr marL="3251474" algn="l" defTabSz="1300590" rtl="0" eaLnBrk="1" latinLnBrk="0" hangingPunct="1">
        <a:defRPr sz="2561" kern="1200">
          <a:solidFill>
            <a:schemeClr val="tx1"/>
          </a:solidFill>
          <a:latin typeface="+mn-lt"/>
          <a:ea typeface="+mn-ea"/>
          <a:cs typeface="+mn-cs"/>
        </a:defRPr>
      </a:lvl6pPr>
      <a:lvl7pPr marL="3901769" algn="l" defTabSz="1300590" rtl="0" eaLnBrk="1" latinLnBrk="0" hangingPunct="1">
        <a:defRPr sz="2561" kern="1200">
          <a:solidFill>
            <a:schemeClr val="tx1"/>
          </a:solidFill>
          <a:latin typeface="+mn-lt"/>
          <a:ea typeface="+mn-ea"/>
          <a:cs typeface="+mn-cs"/>
        </a:defRPr>
      </a:lvl7pPr>
      <a:lvl8pPr marL="4552064" algn="l" defTabSz="1300590" rtl="0" eaLnBrk="1" latinLnBrk="0" hangingPunct="1">
        <a:defRPr sz="2561" kern="1200">
          <a:solidFill>
            <a:schemeClr val="tx1"/>
          </a:solidFill>
          <a:latin typeface="+mn-lt"/>
          <a:ea typeface="+mn-ea"/>
          <a:cs typeface="+mn-cs"/>
        </a:defRPr>
      </a:lvl8pPr>
      <a:lvl9pPr marL="5202359" algn="l" defTabSz="1300590" rtl="0" eaLnBrk="1" latinLnBrk="0" hangingPunct="1">
        <a:defRPr sz="25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rwarner@kentlaw.iit.ed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noGrp="1" noChangeArrowheads="1"/>
          </p:cNvSpPr>
          <p:nvPr>
            <p:ph type="ctrTitle"/>
          </p:nvPr>
        </p:nvSpPr>
        <p:spPr>
          <a:xfrm>
            <a:off x="3467899" y="2166942"/>
            <a:ext cx="10842625" cy="2492375"/>
          </a:xfrm>
        </p:spPr>
        <p:txBody>
          <a:bodyPr vert="horz" wrap="square" lIns="137160" tIns="0" rIns="164592" bIns="0" numCol="1" anchor="t" anchorCtr="0" compatLnSpc="1">
            <a:prstTxWarp prst="textNoShape">
              <a:avLst/>
            </a:prstTxWarp>
          </a:bodyPr>
          <a:lstStyle/>
          <a:p>
            <a:pPr eaLnBrk="1" hangingPunct="1">
              <a:defRPr/>
            </a:pPr>
            <a:r>
              <a:rPr lang="en-US" altLang="en-US" dirty="0">
                <a:ea typeface="ＭＳ Ｐゴシック" charset="0"/>
              </a:rPr>
              <a:t>Negligence: </a:t>
            </a:r>
            <a:r>
              <a:rPr lang="en-US" altLang="en-US" i="1" dirty="0">
                <a:ea typeface="ＭＳ Ｐゴシック" charset="0"/>
              </a:rPr>
              <a:t>Kline</a:t>
            </a:r>
            <a:r>
              <a:rPr lang="en-US" altLang="en-US" dirty="0">
                <a:ea typeface="ＭＳ Ｐゴシック" charset="0"/>
              </a:rPr>
              <a:t> and </a:t>
            </a:r>
            <a:r>
              <a:rPr lang="en-US" altLang="en-US" i="1" dirty="0" err="1">
                <a:ea typeface="ＭＳ Ｐゴシック" charset="0"/>
              </a:rPr>
              <a:t>Dittman</a:t>
            </a:r>
            <a:endParaRPr altLang="en-US" i="1" dirty="0">
              <a:ea typeface="ＭＳ Ｐゴシック" charset="0"/>
            </a:endParaRPr>
          </a:p>
        </p:txBody>
      </p:sp>
      <p:sp>
        <p:nvSpPr>
          <p:cNvPr id="5123" name="Rectangle 2"/>
          <p:cNvSpPr>
            <a:spLocks noGrp="1" noChangeArrowheads="1"/>
          </p:cNvSpPr>
          <p:nvPr>
            <p:ph type="subTitle" idx="1"/>
          </p:nvPr>
        </p:nvSpPr>
        <p:spPr>
          <a:xfrm>
            <a:off x="4985544" y="5743580"/>
            <a:ext cx="9320212" cy="2492375"/>
          </a:xfrm>
        </p:spPr>
        <p:txBody>
          <a:bodyPr vert="horz" wrap="square" lIns="45720" tIns="0" rIns="45720" bIns="0" numCol="1" anchor="t" anchorCtr="0" compatLnSpc="1">
            <a:prstTxWarp prst="textNoShape">
              <a:avLst/>
            </a:prstTxWarp>
          </a:bodyPr>
          <a:lstStyle/>
          <a:p>
            <a:pPr eaLnBrk="1" hangingPunct="1">
              <a:buFont typeface="Wingdings" charset="0"/>
              <a:buNone/>
              <a:defRPr/>
            </a:pPr>
            <a:r>
              <a:rPr lang="en-US" sz="3200" dirty="0"/>
              <a:t>Richard Warner, Professor, Chicago-Kent College of Law, </a:t>
            </a:r>
            <a:r>
              <a:rPr lang="en-US" sz="3200" dirty="0">
                <a:hlinkClick r:id="rId2"/>
              </a:rPr>
              <a:t>rwarner@kentlaw.iit.edu</a:t>
            </a:r>
            <a:r>
              <a:rPr lang="en-US" sz="3200" dirty="0"/>
              <a:t> </a:t>
            </a:r>
          </a:p>
          <a:p>
            <a:pPr eaLnBrk="1" hangingPunct="1">
              <a:buFont typeface="Wingdings" charset="0"/>
              <a:buNone/>
              <a:defRPr/>
            </a:pPr>
            <a:endParaRPr lang="en-US" altLang="en-US" sz="3000" dirty="0"/>
          </a:p>
          <a:p>
            <a:pPr eaLnBrk="1" hangingPunct="1">
              <a:lnSpc>
                <a:spcPct val="90000"/>
              </a:lnSpc>
              <a:spcBef>
                <a:spcPts val="2100"/>
              </a:spcBef>
            </a:pPr>
            <a:endParaRPr lang="en-US" altLang="en-US" sz="3000" dirty="0"/>
          </a:p>
          <a:p>
            <a:pPr eaLnBrk="1" hangingPunct="1">
              <a:lnSpc>
                <a:spcPct val="90000"/>
              </a:lnSpc>
              <a:spcBef>
                <a:spcPts val="2100"/>
              </a:spcBef>
            </a:pPr>
            <a:endParaRPr lang="en-US" altLang="en-US" sz="3000" dirty="0"/>
          </a:p>
        </p:txBody>
      </p:sp>
    </p:spTree>
    <p:extLst>
      <p:ext uri="{BB962C8B-B14F-4D97-AF65-F5344CB8AC3E}">
        <p14:creationId xmlns:p14="http://schemas.microsoft.com/office/powerpoint/2010/main" val="3657660228"/>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61AE2-EEC6-232E-6AD3-3096696A721C}"/>
              </a:ext>
            </a:extLst>
          </p:cNvPr>
          <p:cNvSpPr>
            <a:spLocks noGrp="1"/>
          </p:cNvSpPr>
          <p:nvPr>
            <p:ph type="title"/>
          </p:nvPr>
        </p:nvSpPr>
        <p:spPr/>
        <p:txBody>
          <a:bodyPr/>
          <a:lstStyle/>
          <a:p>
            <a:r>
              <a:rPr lang="en-US" dirty="0"/>
              <a:t>The Explanation</a:t>
            </a:r>
          </a:p>
        </p:txBody>
      </p:sp>
      <p:sp>
        <p:nvSpPr>
          <p:cNvPr id="3" name="Content Placeholder 2">
            <a:extLst>
              <a:ext uri="{FF2B5EF4-FFF2-40B4-BE49-F238E27FC236}">
                <a16:creationId xmlns:a16="http://schemas.microsoft.com/office/drawing/2014/main" id="{62F50C8F-59C1-A33E-95E1-C10C6E8E1447}"/>
              </a:ext>
            </a:extLst>
          </p:cNvPr>
          <p:cNvSpPr>
            <a:spLocks noGrp="1"/>
          </p:cNvSpPr>
          <p:nvPr>
            <p:ph idx="1"/>
          </p:nvPr>
        </p:nvSpPr>
        <p:spPr/>
        <p:txBody>
          <a:bodyPr/>
          <a:lstStyle/>
          <a:p>
            <a:r>
              <a:rPr lang="en-US" dirty="0"/>
              <a:t>You think it highly likely that the Brazilian restaurant is closed on Mondays while you are virtually certain the Mediterranean is open. </a:t>
            </a:r>
          </a:p>
          <a:p>
            <a:r>
              <a:rPr lang="en-US" dirty="0"/>
              <a:t>When you take the probability of being open into account, the </a:t>
            </a:r>
            <a:r>
              <a:rPr lang="en-US" i="1" dirty="0"/>
              <a:t>expected gain </a:t>
            </a:r>
            <a:r>
              <a:rPr lang="en-US" dirty="0"/>
              <a:t>of going to the Mediterranean restaurant makes going there a more attractive option than </a:t>
            </a:r>
            <a:r>
              <a:rPr lang="en-US" i="1" dirty="0"/>
              <a:t>expected loss </a:t>
            </a:r>
            <a:r>
              <a:rPr lang="en-US" dirty="0"/>
              <a:t>of going to the almost certainly closed Brazilian restaurant. </a:t>
            </a:r>
          </a:p>
          <a:p>
            <a:endParaRPr lang="en-US" dirty="0"/>
          </a:p>
        </p:txBody>
      </p:sp>
    </p:spTree>
    <p:extLst>
      <p:ext uri="{BB962C8B-B14F-4D97-AF65-F5344CB8AC3E}">
        <p14:creationId xmlns:p14="http://schemas.microsoft.com/office/powerpoint/2010/main" val="1000810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BE592-4BFB-1256-BDB0-E07B913C5BA9}"/>
              </a:ext>
            </a:extLst>
          </p:cNvPr>
          <p:cNvSpPr>
            <a:spLocks noGrp="1"/>
          </p:cNvSpPr>
          <p:nvPr>
            <p:ph type="title"/>
          </p:nvPr>
        </p:nvSpPr>
        <p:spPr/>
        <p:txBody>
          <a:bodyPr/>
          <a:lstStyle/>
          <a:p>
            <a:r>
              <a:rPr lang="en-US" dirty="0"/>
              <a:t>What Is The Required Level Of Care In </a:t>
            </a:r>
            <a:r>
              <a:rPr lang="en-US" i="1" dirty="0"/>
              <a:t>Kline</a:t>
            </a:r>
            <a:r>
              <a:rPr lang="en-US" dirty="0"/>
              <a:t>?</a:t>
            </a:r>
          </a:p>
        </p:txBody>
      </p:sp>
      <p:sp>
        <p:nvSpPr>
          <p:cNvPr id="3" name="Content Placeholder 2">
            <a:extLst>
              <a:ext uri="{FF2B5EF4-FFF2-40B4-BE49-F238E27FC236}">
                <a16:creationId xmlns:a16="http://schemas.microsoft.com/office/drawing/2014/main" id="{3AA894FA-008C-C96C-EC9E-579852669010}"/>
              </a:ext>
            </a:extLst>
          </p:cNvPr>
          <p:cNvSpPr>
            <a:spLocks noGrp="1"/>
          </p:cNvSpPr>
          <p:nvPr>
            <p:ph idx="1"/>
          </p:nvPr>
        </p:nvSpPr>
        <p:spPr/>
        <p:txBody>
          <a:bodyPr/>
          <a:lstStyle/>
          <a:p>
            <a:r>
              <a:rPr lang="en-US" dirty="0"/>
              <a:t>The landlord in Kline underinvested in security. How should a landlord decide how much to invest? </a:t>
            </a:r>
          </a:p>
          <a:p>
            <a:r>
              <a:rPr lang="en-US" dirty="0"/>
              <a:t>Our answer is that they should decide in a way analogous to the way you decided whether to go the Brazilian or Mediterranean restaurant. </a:t>
            </a:r>
          </a:p>
          <a:p>
            <a:r>
              <a:rPr lang="en-US" dirty="0"/>
              <a:t>Imagine a landlord Alissa deciding how much to invest to upgrade her current defenses. </a:t>
            </a:r>
          </a:p>
        </p:txBody>
      </p:sp>
    </p:spTree>
    <p:extLst>
      <p:ext uri="{BB962C8B-B14F-4D97-AF65-F5344CB8AC3E}">
        <p14:creationId xmlns:p14="http://schemas.microsoft.com/office/powerpoint/2010/main" val="2910554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9E16E-2F17-6D89-30E6-2240EDD6FE66}"/>
              </a:ext>
            </a:extLst>
          </p:cNvPr>
          <p:cNvSpPr>
            <a:spLocks noGrp="1"/>
          </p:cNvSpPr>
          <p:nvPr>
            <p:ph type="title"/>
          </p:nvPr>
        </p:nvSpPr>
        <p:spPr/>
        <p:txBody>
          <a:bodyPr/>
          <a:lstStyle/>
          <a:p>
            <a:r>
              <a:rPr lang="en-US" sz="6000" dirty="0"/>
              <a:t>Expected Harm From Current Defenses</a:t>
            </a:r>
            <a:endParaRPr lang="en-US" dirty="0"/>
          </a:p>
        </p:txBody>
      </p:sp>
      <p:sp>
        <p:nvSpPr>
          <p:cNvPr id="3" name="Content Placeholder 2">
            <a:extLst>
              <a:ext uri="{FF2B5EF4-FFF2-40B4-BE49-F238E27FC236}">
                <a16:creationId xmlns:a16="http://schemas.microsoft.com/office/drawing/2014/main" id="{39EE91C6-484E-0CC9-830E-680C37346F3F}"/>
              </a:ext>
            </a:extLst>
          </p:cNvPr>
          <p:cNvSpPr>
            <a:spLocks noGrp="1"/>
          </p:cNvSpPr>
          <p:nvPr>
            <p:ph idx="1"/>
          </p:nvPr>
        </p:nvSpPr>
        <p:spPr/>
        <p:txBody>
          <a:bodyPr/>
          <a:lstStyle/>
          <a:p>
            <a:r>
              <a:rPr lang="en-US" dirty="0"/>
              <a:t>Assume that she knows </a:t>
            </a:r>
          </a:p>
          <a:p>
            <a:pPr lvl="1"/>
            <a:r>
              <a:rPr lang="en-US" dirty="0"/>
              <a:t>the probability for months of different types of attacks in the common areas given her current defenses, and </a:t>
            </a:r>
          </a:p>
          <a:p>
            <a:pPr lvl="1"/>
            <a:r>
              <a:rPr lang="en-US" dirty="0"/>
              <a:t>the amount of harm each type of attack causes. </a:t>
            </a:r>
          </a:p>
          <a:p>
            <a:r>
              <a:rPr lang="en-US" dirty="0"/>
              <a:t>That allows her to determine the expected harm from attacks given her current defenses:</a:t>
            </a:r>
          </a:p>
          <a:p>
            <a:pPr lvl="1"/>
            <a:r>
              <a:rPr lang="en-US" sz="4000" dirty="0"/>
              <a:t>Expected harm from current defenses = harm from attacks taking probability into account.</a:t>
            </a:r>
          </a:p>
        </p:txBody>
      </p:sp>
    </p:spTree>
    <p:extLst>
      <p:ext uri="{BB962C8B-B14F-4D97-AF65-F5344CB8AC3E}">
        <p14:creationId xmlns:p14="http://schemas.microsoft.com/office/powerpoint/2010/main" val="26564948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EB954-B055-9976-4C3B-76A0B1460FC9}"/>
              </a:ext>
            </a:extLst>
          </p:cNvPr>
          <p:cNvSpPr>
            <a:spLocks noGrp="1"/>
          </p:cNvSpPr>
          <p:nvPr>
            <p:ph type="title"/>
          </p:nvPr>
        </p:nvSpPr>
        <p:spPr/>
        <p:txBody>
          <a:bodyPr/>
          <a:lstStyle/>
          <a:p>
            <a:r>
              <a:rPr lang="en-US" dirty="0"/>
              <a:t>Reduced Expected Harm From Current Defenses</a:t>
            </a:r>
          </a:p>
        </p:txBody>
      </p:sp>
      <p:sp>
        <p:nvSpPr>
          <p:cNvPr id="3" name="Content Placeholder 2">
            <a:extLst>
              <a:ext uri="{FF2B5EF4-FFF2-40B4-BE49-F238E27FC236}">
                <a16:creationId xmlns:a16="http://schemas.microsoft.com/office/drawing/2014/main" id="{BEBBA4CE-E0B2-D5DB-980F-F7EE71D4F5A7}"/>
              </a:ext>
            </a:extLst>
          </p:cNvPr>
          <p:cNvSpPr>
            <a:spLocks noGrp="1"/>
          </p:cNvSpPr>
          <p:nvPr>
            <p:ph idx="1"/>
          </p:nvPr>
        </p:nvSpPr>
        <p:spPr>
          <a:xfrm>
            <a:off x="867859" y="2016132"/>
            <a:ext cx="15604543" cy="6443663"/>
          </a:xfrm>
        </p:spPr>
        <p:txBody>
          <a:bodyPr/>
          <a:lstStyle/>
          <a:p>
            <a:r>
              <a:rPr lang="en-US" dirty="0"/>
              <a:t>Next assume she knows the various possible improvements in defense available. </a:t>
            </a:r>
          </a:p>
          <a:p>
            <a:pPr lvl="1"/>
            <a:r>
              <a:rPr lang="en-US" dirty="0"/>
              <a:t>The improvements do not ensure that there will never be an attack in the common areas, but they reduce the probability of an attack.</a:t>
            </a:r>
          </a:p>
          <a:p>
            <a:r>
              <a:rPr lang="en-US" dirty="0"/>
              <a:t>For any improvement, assume Alissa knows the new, reduced probability of attacks. </a:t>
            </a:r>
          </a:p>
          <a:p>
            <a:r>
              <a:rPr lang="en-US" dirty="0"/>
              <a:t>Then she can determine the reduction in expected harm from adopting an improvement: </a:t>
            </a:r>
          </a:p>
          <a:p>
            <a:pPr lvl="1"/>
            <a:r>
              <a:rPr lang="en-US" sz="4000" dirty="0"/>
              <a:t>reduced expected harm from current defenses = harm from attacks taking reduced probability into account.</a:t>
            </a:r>
          </a:p>
        </p:txBody>
      </p:sp>
    </p:spTree>
    <p:extLst>
      <p:ext uri="{BB962C8B-B14F-4D97-AF65-F5344CB8AC3E}">
        <p14:creationId xmlns:p14="http://schemas.microsoft.com/office/powerpoint/2010/main" val="16947953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DF149-3AB4-3BD0-B3B8-5964836EE054}"/>
              </a:ext>
            </a:extLst>
          </p:cNvPr>
          <p:cNvSpPr>
            <a:spLocks noGrp="1"/>
          </p:cNvSpPr>
          <p:nvPr>
            <p:ph type="title"/>
          </p:nvPr>
        </p:nvSpPr>
        <p:spPr/>
        <p:txBody>
          <a:bodyPr/>
          <a:lstStyle/>
          <a:p>
            <a:r>
              <a:rPr lang="en-US" dirty="0"/>
              <a:t>Knowledge Of Costs</a:t>
            </a:r>
          </a:p>
        </p:txBody>
      </p:sp>
      <p:sp>
        <p:nvSpPr>
          <p:cNvPr id="3" name="Content Placeholder 2">
            <a:extLst>
              <a:ext uri="{FF2B5EF4-FFF2-40B4-BE49-F238E27FC236}">
                <a16:creationId xmlns:a16="http://schemas.microsoft.com/office/drawing/2014/main" id="{480D36AB-3D95-5A58-B053-DE8DE66DE076}"/>
              </a:ext>
            </a:extLst>
          </p:cNvPr>
          <p:cNvSpPr>
            <a:spLocks noGrp="1"/>
          </p:cNvSpPr>
          <p:nvPr>
            <p:ph idx="1"/>
          </p:nvPr>
        </p:nvSpPr>
        <p:spPr/>
        <p:txBody>
          <a:bodyPr/>
          <a:lstStyle/>
          <a:p>
            <a:r>
              <a:rPr lang="en-US" dirty="0"/>
              <a:t>Finally, assume Alice knows how much the various possible improvements cost. </a:t>
            </a:r>
          </a:p>
          <a:p>
            <a:pPr lvl="1"/>
            <a:r>
              <a:rPr lang="en-US" dirty="0"/>
              <a:t>Costs here include not just Alissa’s time, effort, and money, but also the costs to tenants, such as increased rent as Alissa passes her increased costs on to her tenants and a loss of privacy from increased security surveillance from security personal and video cameras. </a:t>
            </a:r>
          </a:p>
          <a:p>
            <a:r>
              <a:rPr lang="en-US" dirty="0"/>
              <a:t>Then we have an answer to how much she should invest in security. </a:t>
            </a:r>
          </a:p>
        </p:txBody>
      </p:sp>
    </p:spTree>
    <p:extLst>
      <p:ext uri="{BB962C8B-B14F-4D97-AF65-F5344CB8AC3E}">
        <p14:creationId xmlns:p14="http://schemas.microsoft.com/office/powerpoint/2010/main" val="29944661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F0C43-3FA8-4D32-2795-2C9409580231}"/>
              </a:ext>
            </a:extLst>
          </p:cNvPr>
          <p:cNvSpPr>
            <a:spLocks noGrp="1"/>
          </p:cNvSpPr>
          <p:nvPr>
            <p:ph type="title"/>
          </p:nvPr>
        </p:nvSpPr>
        <p:spPr/>
        <p:txBody>
          <a:bodyPr/>
          <a:lstStyle/>
          <a:p>
            <a:r>
              <a:rPr lang="en-US" dirty="0"/>
              <a:t>The Right Level of Investment</a:t>
            </a:r>
          </a:p>
        </p:txBody>
      </p:sp>
      <p:sp>
        <p:nvSpPr>
          <p:cNvPr id="3" name="Content Placeholder 2">
            <a:extLst>
              <a:ext uri="{FF2B5EF4-FFF2-40B4-BE49-F238E27FC236}">
                <a16:creationId xmlns:a16="http://schemas.microsoft.com/office/drawing/2014/main" id="{80E58AAF-718D-BC1C-EE49-8A2A33242E90}"/>
              </a:ext>
            </a:extLst>
          </p:cNvPr>
          <p:cNvSpPr>
            <a:spLocks noGrp="1"/>
          </p:cNvSpPr>
          <p:nvPr>
            <p:ph idx="1"/>
          </p:nvPr>
        </p:nvSpPr>
        <p:spPr/>
        <p:txBody>
          <a:bodyPr/>
          <a:lstStyle/>
          <a:p>
            <a:r>
              <a:rPr lang="en-US" dirty="0"/>
              <a:t>She should keep investing to reduce the expected harm until any further investment would spend more on security than the expected harm it avoids. </a:t>
            </a:r>
          </a:p>
          <a:p>
            <a:r>
              <a:rPr lang="en-US" dirty="0"/>
              <a:t>Investing less is wasteful because a large investment would cost less than the harm it avoids. </a:t>
            </a:r>
          </a:p>
          <a:p>
            <a:r>
              <a:rPr lang="en-US" dirty="0"/>
              <a:t>Investing more is also wasteful because the investment is great than the harm it avoids. </a:t>
            </a:r>
          </a:p>
        </p:txBody>
      </p:sp>
    </p:spTree>
    <p:extLst>
      <p:ext uri="{BB962C8B-B14F-4D97-AF65-F5344CB8AC3E}">
        <p14:creationId xmlns:p14="http://schemas.microsoft.com/office/powerpoint/2010/main" val="36180058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D616A-F2C3-9971-BB7D-31189E0E2A4A}"/>
              </a:ext>
            </a:extLst>
          </p:cNvPr>
          <p:cNvSpPr>
            <a:spLocks noGrp="1"/>
          </p:cNvSpPr>
          <p:nvPr>
            <p:ph type="title"/>
          </p:nvPr>
        </p:nvSpPr>
        <p:spPr/>
        <p:txBody>
          <a:bodyPr/>
          <a:lstStyle/>
          <a:p>
            <a:r>
              <a:rPr lang="en-US" dirty="0"/>
              <a:t>What The Owner Should Do</a:t>
            </a:r>
          </a:p>
        </p:txBody>
      </p:sp>
      <p:sp>
        <p:nvSpPr>
          <p:cNvPr id="3" name="Content Placeholder 2">
            <a:extLst>
              <a:ext uri="{FF2B5EF4-FFF2-40B4-BE49-F238E27FC236}">
                <a16:creationId xmlns:a16="http://schemas.microsoft.com/office/drawing/2014/main" id="{8F673AC0-A2D5-BCCB-9710-78D04931430C}"/>
              </a:ext>
            </a:extLst>
          </p:cNvPr>
          <p:cNvSpPr>
            <a:spLocks noGrp="1"/>
          </p:cNvSpPr>
          <p:nvPr>
            <p:ph idx="1"/>
          </p:nvPr>
        </p:nvSpPr>
        <p:spPr>
          <a:xfrm>
            <a:off x="867859" y="1654968"/>
            <a:ext cx="15604543" cy="6443663"/>
          </a:xfrm>
        </p:spPr>
        <p:txBody>
          <a:bodyPr/>
          <a:lstStyle/>
          <a:p>
            <a:r>
              <a:rPr lang="en-US" dirty="0"/>
              <a:t>Compromise between minimizing expected losses while also minimizing what they spend to do so. </a:t>
            </a:r>
          </a:p>
          <a:p>
            <a:r>
              <a:rPr lang="en-US" dirty="0"/>
              <a:t>More precisely, we want them to meet this risk management goal: </a:t>
            </a:r>
          </a:p>
          <a:p>
            <a:pPr lvl="1"/>
            <a:r>
              <a:rPr lang="en-US" dirty="0"/>
              <a:t>Choose defensive measures to minimize the sum of these two amounts: the expected losses remaining with those defensive measures + the cost of the defensive measures. </a:t>
            </a:r>
          </a:p>
          <a:p>
            <a:r>
              <a:rPr lang="en-US" dirty="0"/>
              <a:t>Meeting this goal requires having the necessary information about the dollar amount of losses imposed by various types of unauthorized access and about the probability that those types of unauthorized access will occur.</a:t>
            </a:r>
          </a:p>
        </p:txBody>
      </p:sp>
    </p:spTree>
    <p:extLst>
      <p:ext uri="{BB962C8B-B14F-4D97-AF65-F5344CB8AC3E}">
        <p14:creationId xmlns:p14="http://schemas.microsoft.com/office/powerpoint/2010/main" val="21563975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53C3F-0DB2-A195-D109-592DBDEE1112}"/>
              </a:ext>
            </a:extLst>
          </p:cNvPr>
          <p:cNvSpPr>
            <a:spLocks noGrp="1"/>
          </p:cNvSpPr>
          <p:nvPr>
            <p:ph type="title"/>
          </p:nvPr>
        </p:nvSpPr>
        <p:spPr/>
        <p:txBody>
          <a:bodyPr/>
          <a:lstStyle/>
          <a:p>
            <a:r>
              <a:rPr lang="en-US" dirty="0"/>
              <a:t>Agree?</a:t>
            </a:r>
          </a:p>
        </p:txBody>
      </p:sp>
      <p:sp>
        <p:nvSpPr>
          <p:cNvPr id="3" name="Content Placeholder 2">
            <a:extLst>
              <a:ext uri="{FF2B5EF4-FFF2-40B4-BE49-F238E27FC236}">
                <a16:creationId xmlns:a16="http://schemas.microsoft.com/office/drawing/2014/main" id="{8CF2BE77-D4E2-D961-F318-8737E597F520}"/>
              </a:ext>
            </a:extLst>
          </p:cNvPr>
          <p:cNvSpPr>
            <a:spLocks noGrp="1"/>
          </p:cNvSpPr>
          <p:nvPr>
            <p:ph idx="1"/>
          </p:nvPr>
        </p:nvSpPr>
        <p:spPr/>
        <p:txBody>
          <a:bodyPr/>
          <a:lstStyle/>
          <a:p>
            <a:r>
              <a:rPr lang="en-US" dirty="0"/>
              <a:t>Do you agree that Alissa should keep investing to reduce the expected harm until any further investment would spend more on security than the expected harm it avoids?</a:t>
            </a:r>
          </a:p>
          <a:p>
            <a:r>
              <a:rPr lang="en-US" dirty="0"/>
              <a:t>Yes</a:t>
            </a:r>
          </a:p>
          <a:p>
            <a:r>
              <a:rPr lang="en-US" dirty="0"/>
              <a:t>No</a:t>
            </a:r>
          </a:p>
          <a:p>
            <a:r>
              <a:rPr lang="en-US" dirty="0"/>
              <a:t>Not sure</a:t>
            </a:r>
          </a:p>
          <a:p>
            <a:endParaRPr lang="en-US" dirty="0"/>
          </a:p>
        </p:txBody>
      </p:sp>
    </p:spTree>
    <p:extLst>
      <p:ext uri="{BB962C8B-B14F-4D97-AF65-F5344CB8AC3E}">
        <p14:creationId xmlns:p14="http://schemas.microsoft.com/office/powerpoint/2010/main" val="4246195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B4400-17CD-7C5E-6BEF-1EB6806C3A5F}"/>
              </a:ext>
            </a:extLst>
          </p:cNvPr>
          <p:cNvSpPr>
            <a:spLocks noGrp="1"/>
          </p:cNvSpPr>
          <p:nvPr>
            <p:ph type="title"/>
          </p:nvPr>
        </p:nvSpPr>
        <p:spPr/>
        <p:txBody>
          <a:bodyPr/>
          <a:lstStyle/>
          <a:p>
            <a:pPr algn="just"/>
            <a:r>
              <a:rPr lang="en-US" dirty="0"/>
              <a:t>Do Landlords Know What They Need To Know? </a:t>
            </a:r>
          </a:p>
        </p:txBody>
      </p:sp>
      <p:sp>
        <p:nvSpPr>
          <p:cNvPr id="3" name="Content Placeholder 2">
            <a:extLst>
              <a:ext uri="{FF2B5EF4-FFF2-40B4-BE49-F238E27FC236}">
                <a16:creationId xmlns:a16="http://schemas.microsoft.com/office/drawing/2014/main" id="{E8B0DDEE-4895-5B58-6BCB-4CA6C0B1569E}"/>
              </a:ext>
            </a:extLst>
          </p:cNvPr>
          <p:cNvSpPr>
            <a:spLocks noGrp="1"/>
          </p:cNvSpPr>
          <p:nvPr>
            <p:ph idx="1"/>
          </p:nvPr>
        </p:nvSpPr>
        <p:spPr/>
        <p:txBody>
          <a:bodyPr/>
          <a:lstStyle/>
          <a:p>
            <a:r>
              <a:rPr lang="en-US" dirty="0"/>
              <a:t>Assume a landlord should decide how much to invest in security based on an expected gain and loss analysis. </a:t>
            </a:r>
          </a:p>
          <a:p>
            <a:r>
              <a:rPr lang="en-US" dirty="0"/>
              <a:t>Will they know what they need to know? </a:t>
            </a:r>
          </a:p>
          <a:p>
            <a:r>
              <a:rPr lang="en-US" dirty="0"/>
              <a:t>Will they know how much harm different types of attacks cause? </a:t>
            </a:r>
          </a:p>
          <a:p>
            <a:r>
              <a:rPr lang="en-US" dirty="0"/>
              <a:t>Will they know the probability of an attack before and after improvements in defenses? </a:t>
            </a:r>
          </a:p>
          <a:p>
            <a:r>
              <a:rPr lang="en-US" dirty="0"/>
              <a:t>Landlords are unlikely to have access to the necessary statistical studies—if indeed such studies exist. </a:t>
            </a:r>
          </a:p>
        </p:txBody>
      </p:sp>
    </p:spTree>
    <p:extLst>
      <p:ext uri="{BB962C8B-B14F-4D97-AF65-F5344CB8AC3E}">
        <p14:creationId xmlns:p14="http://schemas.microsoft.com/office/powerpoint/2010/main" val="4229086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044CB-7AD7-2E79-A8FE-CD821743792F}"/>
              </a:ext>
            </a:extLst>
          </p:cNvPr>
          <p:cNvSpPr>
            <a:spLocks noGrp="1"/>
          </p:cNvSpPr>
          <p:nvPr>
            <p:ph type="title"/>
          </p:nvPr>
        </p:nvSpPr>
        <p:spPr/>
        <p:txBody>
          <a:bodyPr/>
          <a:lstStyle/>
          <a:p>
            <a:r>
              <a:rPr lang="en-US" dirty="0"/>
              <a:t>The Majority’s Solution</a:t>
            </a:r>
          </a:p>
        </p:txBody>
      </p:sp>
      <p:sp>
        <p:nvSpPr>
          <p:cNvPr id="3" name="Content Placeholder 2">
            <a:extLst>
              <a:ext uri="{FF2B5EF4-FFF2-40B4-BE49-F238E27FC236}">
                <a16:creationId xmlns:a16="http://schemas.microsoft.com/office/drawing/2014/main" id="{71F792F3-D412-FEA7-A0DA-41EF4ABC51AD}"/>
              </a:ext>
            </a:extLst>
          </p:cNvPr>
          <p:cNvSpPr>
            <a:spLocks noGrp="1"/>
          </p:cNvSpPr>
          <p:nvPr>
            <p:ph idx="1"/>
          </p:nvPr>
        </p:nvSpPr>
        <p:spPr/>
        <p:txBody>
          <a:bodyPr/>
          <a:lstStyle/>
          <a:p>
            <a:r>
              <a:rPr lang="en-US" dirty="0"/>
              <a:t>The majority’s answer is that landlords can find evidence of the degree of security required in the security practices of other landlords in similar buildings. </a:t>
            </a:r>
          </a:p>
          <a:p>
            <a:r>
              <a:rPr lang="en-US" dirty="0"/>
              <a:t>As the majority says the required level of protection is the “standard of protection commonly provided in apartments of this character and type in this community.” </a:t>
            </a:r>
          </a:p>
        </p:txBody>
      </p:sp>
    </p:spTree>
    <p:extLst>
      <p:ext uri="{BB962C8B-B14F-4D97-AF65-F5344CB8AC3E}">
        <p14:creationId xmlns:p14="http://schemas.microsoft.com/office/powerpoint/2010/main" val="4031855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6E5B9-496B-5B01-3FE4-CDF3DC6C85B0}"/>
              </a:ext>
            </a:extLst>
          </p:cNvPr>
          <p:cNvSpPr>
            <a:spLocks noGrp="1"/>
          </p:cNvSpPr>
          <p:nvPr>
            <p:ph type="title"/>
          </p:nvPr>
        </p:nvSpPr>
        <p:spPr/>
        <p:txBody>
          <a:bodyPr/>
          <a:lstStyle/>
          <a:p>
            <a:r>
              <a:rPr lang="en-US" dirty="0" err="1"/>
              <a:t>Dittman</a:t>
            </a:r>
            <a:r>
              <a:rPr lang="en-US" dirty="0"/>
              <a:t> v. UPMC</a:t>
            </a:r>
          </a:p>
        </p:txBody>
      </p:sp>
      <p:sp>
        <p:nvSpPr>
          <p:cNvPr id="3" name="Content Placeholder 2">
            <a:extLst>
              <a:ext uri="{FF2B5EF4-FFF2-40B4-BE49-F238E27FC236}">
                <a16:creationId xmlns:a16="http://schemas.microsoft.com/office/drawing/2014/main" id="{BDF53191-95C8-5DCA-FDD0-B24999C50220}"/>
              </a:ext>
            </a:extLst>
          </p:cNvPr>
          <p:cNvSpPr>
            <a:spLocks noGrp="1"/>
          </p:cNvSpPr>
          <p:nvPr>
            <p:ph idx="1"/>
          </p:nvPr>
        </p:nvSpPr>
        <p:spPr>
          <a:xfrm>
            <a:off x="893663" y="1654968"/>
            <a:ext cx="15604543" cy="6443663"/>
          </a:xfrm>
        </p:spPr>
        <p:txBody>
          <a:bodyPr/>
          <a:lstStyle/>
          <a:p>
            <a:r>
              <a:rPr lang="en-US" sz="3800" dirty="0"/>
              <a:t>In </a:t>
            </a:r>
            <a:r>
              <a:rPr lang="en-US" sz="3800" i="1" dirty="0" err="1"/>
              <a:t>Dittman</a:t>
            </a:r>
            <a:r>
              <a:rPr lang="en-US" sz="3800" i="1" dirty="0"/>
              <a:t> v. UMPC</a:t>
            </a:r>
            <a:r>
              <a:rPr lang="en-US" sz="3800" dirty="0"/>
              <a:t> , University of Pittsburgh Medical Center (UPMC) collected and stored information about its employees, including names, birth dates, social security numbers, addresses and bank information. </a:t>
            </a:r>
          </a:p>
          <a:p>
            <a:r>
              <a:rPr lang="en-US" sz="3800" dirty="0"/>
              <a:t>As the Court notes, “UPMC failed to properly encrypt data, establish adequate firewalls, and implement adequate authentication protocols to protect the information in its computer network.” </a:t>
            </a:r>
          </a:p>
          <a:p>
            <a:r>
              <a:rPr lang="en-US" sz="3800" dirty="0"/>
              <a:t>Hackers exploited those failing to access the employees’ information. The employees alleged they were harmed: “the stolen data . . . was used to file fraudulent tax returns on behalf of the victimized Employees, resulting in actual damages.” </a:t>
            </a:r>
          </a:p>
          <a:p>
            <a:r>
              <a:rPr lang="en-US" sz="3800" dirty="0"/>
              <a:t>Is UMPC liable in negligence for the harm? </a:t>
            </a:r>
          </a:p>
        </p:txBody>
      </p:sp>
    </p:spTree>
    <p:extLst>
      <p:ext uri="{BB962C8B-B14F-4D97-AF65-F5344CB8AC3E}">
        <p14:creationId xmlns:p14="http://schemas.microsoft.com/office/powerpoint/2010/main" val="33035258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41A68-A330-4FF8-960C-2C481C02B11D}"/>
              </a:ext>
            </a:extLst>
          </p:cNvPr>
          <p:cNvSpPr>
            <a:spLocks noGrp="1"/>
          </p:cNvSpPr>
          <p:nvPr>
            <p:ph type="title"/>
          </p:nvPr>
        </p:nvSpPr>
        <p:spPr/>
        <p:txBody>
          <a:bodyPr/>
          <a:lstStyle/>
          <a:p>
            <a:r>
              <a:rPr lang="en-US" dirty="0"/>
              <a:t>Market Assumptions</a:t>
            </a:r>
          </a:p>
        </p:txBody>
      </p:sp>
      <p:sp>
        <p:nvSpPr>
          <p:cNvPr id="3" name="Content Placeholder 2">
            <a:extLst>
              <a:ext uri="{FF2B5EF4-FFF2-40B4-BE49-F238E27FC236}">
                <a16:creationId xmlns:a16="http://schemas.microsoft.com/office/drawing/2014/main" id="{745C67A2-00CD-12EC-6E46-9E78F6A05BB6}"/>
              </a:ext>
            </a:extLst>
          </p:cNvPr>
          <p:cNvSpPr>
            <a:spLocks noGrp="1"/>
          </p:cNvSpPr>
          <p:nvPr>
            <p:ph idx="1"/>
          </p:nvPr>
        </p:nvSpPr>
        <p:spPr>
          <a:xfrm>
            <a:off x="867860" y="1654968"/>
            <a:ext cx="15604543" cy="6443663"/>
          </a:xfrm>
        </p:spPr>
        <p:txBody>
          <a:bodyPr/>
          <a:lstStyle/>
          <a:p>
            <a:r>
              <a:rPr lang="en-US" sz="4000" dirty="0"/>
              <a:t>It makes sense to treat industry practice as evidence of reasonableness—</a:t>
            </a:r>
          </a:p>
          <a:p>
            <a:pPr lvl="1"/>
            <a:r>
              <a:rPr lang="en-US" sz="3400" i="1" dirty="0"/>
              <a:t>if</a:t>
            </a:r>
            <a:r>
              <a:rPr lang="en-US" sz="3400" dirty="0"/>
              <a:t> renters can know the different degrees of protection different landlords offer, </a:t>
            </a:r>
          </a:p>
          <a:p>
            <a:pPr lvl="1"/>
            <a:r>
              <a:rPr lang="en-US" sz="3400" dirty="0"/>
              <a:t>and </a:t>
            </a:r>
            <a:r>
              <a:rPr lang="en-US" sz="3400" i="1" dirty="0"/>
              <a:t>if</a:t>
            </a:r>
            <a:r>
              <a:rPr lang="en-US" sz="3400" dirty="0"/>
              <a:t> they avoid landlords who underinvest in security (landlords who ought to reduce expected harms by spending more), and rent instead from landlords who adequately invest (invest until any further investment would spend more on security than the expected harm it avoids). </a:t>
            </a:r>
          </a:p>
          <a:p>
            <a:pPr lvl="1"/>
            <a:r>
              <a:rPr lang="en-US" sz="3400" dirty="0"/>
              <a:t>Then profit-driven landlords have an incentive to offer security/rent combinations renters see as acceptable. </a:t>
            </a:r>
          </a:p>
          <a:p>
            <a:r>
              <a:rPr lang="en-US" sz="4000" dirty="0"/>
              <a:t>Do you think renters behave this way?</a:t>
            </a:r>
          </a:p>
          <a:p>
            <a:r>
              <a:rPr lang="en-US" sz="4000" dirty="0"/>
              <a:t>A similar “Do defenders know what they need to know?” question arises for cybersecurity and is even more problematic to answer. </a:t>
            </a:r>
          </a:p>
        </p:txBody>
      </p:sp>
    </p:spTree>
    <p:extLst>
      <p:ext uri="{BB962C8B-B14F-4D97-AF65-F5344CB8AC3E}">
        <p14:creationId xmlns:p14="http://schemas.microsoft.com/office/powerpoint/2010/main" val="1160157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354A1C-ED59-F6CA-146B-D74611B282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9BA843-17EE-B2C6-7E90-D7F304668C76}"/>
              </a:ext>
            </a:extLst>
          </p:cNvPr>
          <p:cNvSpPr>
            <a:spLocks noGrp="1"/>
          </p:cNvSpPr>
          <p:nvPr>
            <p:ph type="title"/>
          </p:nvPr>
        </p:nvSpPr>
        <p:spPr/>
        <p:txBody>
          <a:bodyPr/>
          <a:lstStyle/>
          <a:p>
            <a:r>
              <a:rPr lang="en-US" dirty="0"/>
              <a:t>Dittman v. UPMC (2018)</a:t>
            </a:r>
          </a:p>
        </p:txBody>
      </p:sp>
      <p:sp>
        <p:nvSpPr>
          <p:cNvPr id="3" name="Content Placeholder 2">
            <a:extLst>
              <a:ext uri="{FF2B5EF4-FFF2-40B4-BE49-F238E27FC236}">
                <a16:creationId xmlns:a16="http://schemas.microsoft.com/office/drawing/2014/main" id="{9068BC4D-6394-79A0-08EF-7C834F4879E4}"/>
              </a:ext>
            </a:extLst>
          </p:cNvPr>
          <p:cNvSpPr>
            <a:spLocks noGrp="1"/>
          </p:cNvSpPr>
          <p:nvPr>
            <p:ph idx="1"/>
          </p:nvPr>
        </p:nvSpPr>
        <p:spPr/>
        <p:txBody>
          <a:bodyPr/>
          <a:lstStyle/>
          <a:p>
            <a:r>
              <a:rPr lang="en-US" sz="4400" dirty="0">
                <a:solidFill>
                  <a:srgbClr val="000000"/>
                </a:solidFill>
                <a:effectLst/>
                <a:ea typeface="Times New Roman" panose="02020603050405020304" pitchFamily="18" charset="0"/>
                <a:cs typeface="Times New Roman" panose="02020603050405020304" pitchFamily="18" charset="0"/>
              </a:rPr>
              <a:t>UPMC (University of Pennsylvania Medical Center) was hacked </a:t>
            </a:r>
            <a:r>
              <a:rPr lang="en-US" sz="4400" dirty="0">
                <a:solidFill>
                  <a:srgbClr val="000000"/>
                </a:solidFill>
                <a:ea typeface="Times New Roman" panose="02020603050405020304" pitchFamily="18" charset="0"/>
                <a:cs typeface="Times New Roman" panose="02020603050405020304" pitchFamily="18" charset="0"/>
              </a:rPr>
              <a:t>employee information was stolen.</a:t>
            </a:r>
          </a:p>
          <a:p>
            <a:pPr lvl="1"/>
            <a:r>
              <a:rPr lang="en-US" sz="4400" dirty="0">
                <a:solidFill>
                  <a:srgbClr val="000000"/>
                </a:solidFill>
                <a:effectLst/>
                <a:ea typeface="Times New Roman" panose="02020603050405020304" pitchFamily="18" charset="0"/>
                <a:cs typeface="Times New Roman" panose="02020603050405020304" pitchFamily="18" charset="0"/>
              </a:rPr>
              <a:t>62,000 employees.</a:t>
            </a:r>
          </a:p>
          <a:p>
            <a:pPr lvl="1"/>
            <a:r>
              <a:rPr lang="en-US" sz="4400" dirty="0">
                <a:solidFill>
                  <a:srgbClr val="000000"/>
                </a:solidFill>
                <a:effectLst/>
                <a:ea typeface="Times New Roman" panose="02020603050405020304" pitchFamily="18" charset="0"/>
                <a:cs typeface="Times New Roman" panose="02020603050405020304" pitchFamily="18" charset="0"/>
              </a:rPr>
              <a:t>Personal and financial information, including names, birth dates, social security numbers, addresses, tax forms, and bank account information.</a:t>
            </a:r>
            <a:endParaRPr lang="en-US" sz="4400" dirty="0"/>
          </a:p>
          <a:p>
            <a:endParaRPr lang="en-US" dirty="0"/>
          </a:p>
        </p:txBody>
      </p:sp>
    </p:spTree>
    <p:extLst>
      <p:ext uri="{BB962C8B-B14F-4D97-AF65-F5344CB8AC3E}">
        <p14:creationId xmlns:p14="http://schemas.microsoft.com/office/powerpoint/2010/main" val="25268796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3A985-534C-1BE4-CD3A-69F4A625E6CE}"/>
              </a:ext>
            </a:extLst>
          </p:cNvPr>
          <p:cNvSpPr>
            <a:spLocks noGrp="1"/>
          </p:cNvSpPr>
          <p:nvPr>
            <p:ph type="title"/>
          </p:nvPr>
        </p:nvSpPr>
        <p:spPr/>
        <p:txBody>
          <a:bodyPr/>
          <a:lstStyle/>
          <a:p>
            <a:r>
              <a:rPr lang="en-US" dirty="0"/>
              <a:t>Dittman v. UPMC (2018)</a:t>
            </a:r>
          </a:p>
        </p:txBody>
      </p:sp>
      <p:sp>
        <p:nvSpPr>
          <p:cNvPr id="3" name="Content Placeholder 2">
            <a:extLst>
              <a:ext uri="{FF2B5EF4-FFF2-40B4-BE49-F238E27FC236}">
                <a16:creationId xmlns:a16="http://schemas.microsoft.com/office/drawing/2014/main" id="{0F8D180F-9561-E3EF-32FB-01AFD479443E}"/>
              </a:ext>
            </a:extLst>
          </p:cNvPr>
          <p:cNvSpPr>
            <a:spLocks noGrp="1"/>
          </p:cNvSpPr>
          <p:nvPr>
            <p:ph idx="1"/>
          </p:nvPr>
        </p:nvSpPr>
        <p:spPr>
          <a:xfrm>
            <a:off x="867859" y="1931185"/>
            <a:ext cx="15604543" cy="7412832"/>
          </a:xfrm>
        </p:spPr>
        <p:txBody>
          <a:bodyPr/>
          <a:lstStyle/>
          <a:p>
            <a:r>
              <a:rPr lang="en-US" sz="4000" dirty="0"/>
              <a:t>The University of Pittsburgh Medical Center (UPMC) collected and stored information about its employees, including names, birth dates, social security numbers, addresses, and bank information. </a:t>
            </a:r>
          </a:p>
          <a:p>
            <a:r>
              <a:rPr lang="en-US" sz="4000" dirty="0"/>
              <a:t>The Pennsylvania Supreme Court notes that UPMC failed to properly encrypt data, establish adequate firewalls, and implement adequate authentication protocols to protect the information in its computer network. </a:t>
            </a:r>
          </a:p>
          <a:p>
            <a:r>
              <a:rPr lang="en-US" sz="4000" dirty="0"/>
              <a:t>Hackers exploited those failings to access the employees’ information. The employees alleged they were harmed: “the stolen data . . . was used to file fraudulent tax returns on behalf of the victimized Employees, resulting in actual damages.”</a:t>
            </a:r>
          </a:p>
        </p:txBody>
      </p:sp>
    </p:spTree>
    <p:extLst>
      <p:ext uri="{BB962C8B-B14F-4D97-AF65-F5344CB8AC3E}">
        <p14:creationId xmlns:p14="http://schemas.microsoft.com/office/powerpoint/2010/main" val="28326102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D2708-BBDA-DFDD-8298-A8B88C06BCAD}"/>
              </a:ext>
            </a:extLst>
          </p:cNvPr>
          <p:cNvSpPr>
            <a:spLocks noGrp="1"/>
          </p:cNvSpPr>
          <p:nvPr>
            <p:ph type="title"/>
          </p:nvPr>
        </p:nvSpPr>
        <p:spPr/>
        <p:txBody>
          <a:bodyPr/>
          <a:lstStyle/>
          <a:p>
            <a:r>
              <a:rPr lang="en-US" dirty="0"/>
              <a:t>Technology</a:t>
            </a:r>
          </a:p>
        </p:txBody>
      </p:sp>
      <p:sp>
        <p:nvSpPr>
          <p:cNvPr id="3" name="Content Placeholder 2">
            <a:extLst>
              <a:ext uri="{FF2B5EF4-FFF2-40B4-BE49-F238E27FC236}">
                <a16:creationId xmlns:a16="http://schemas.microsoft.com/office/drawing/2014/main" id="{14164C58-07F1-6023-21D7-A90D915E3F1A}"/>
              </a:ext>
            </a:extLst>
          </p:cNvPr>
          <p:cNvSpPr>
            <a:spLocks noGrp="1"/>
          </p:cNvSpPr>
          <p:nvPr>
            <p:ph idx="1"/>
          </p:nvPr>
        </p:nvSpPr>
        <p:spPr/>
        <p:txBody>
          <a:bodyPr/>
          <a:lstStyle/>
          <a:p>
            <a:r>
              <a:rPr lang="en-US" i="1" dirty="0"/>
              <a:t>Authentication</a:t>
            </a:r>
            <a:r>
              <a:rPr lang="en-US" dirty="0"/>
              <a:t>: the process of verifying the identity of a computer or net work user. </a:t>
            </a:r>
          </a:p>
          <a:p>
            <a:r>
              <a:rPr lang="en-US" i="1" dirty="0"/>
              <a:t>Encryption</a:t>
            </a:r>
            <a:r>
              <a:rPr lang="en-US" dirty="0"/>
              <a:t>: transforming information into an unreadable form. </a:t>
            </a:r>
          </a:p>
          <a:p>
            <a:r>
              <a:rPr lang="en-US" i="1" dirty="0"/>
              <a:t>Firewalls</a:t>
            </a:r>
            <a:r>
              <a:rPr lang="en-US" dirty="0"/>
              <a:t>: A firewall controls which packets can enter or leave a network, a subnetwork, or an individual computer. Like a credential guard. </a:t>
            </a:r>
          </a:p>
          <a:p>
            <a:r>
              <a:rPr lang="en-US" i="1" dirty="0"/>
              <a:t>Intrusion detection</a:t>
            </a:r>
            <a:r>
              <a:rPr lang="en-US" dirty="0"/>
              <a:t>: The equivalent of employees whose job it is to walk the whole building, looking for open, unlocked broken doors, windows, or faulty walls, and for people who are behaving suspiciously. </a:t>
            </a:r>
          </a:p>
        </p:txBody>
      </p:sp>
    </p:spTree>
    <p:extLst>
      <p:ext uri="{BB962C8B-B14F-4D97-AF65-F5344CB8AC3E}">
        <p14:creationId xmlns:p14="http://schemas.microsoft.com/office/powerpoint/2010/main" val="42537759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5E190-1621-215F-E2AE-DD0D7379C255}"/>
              </a:ext>
            </a:extLst>
          </p:cNvPr>
          <p:cNvSpPr>
            <a:spLocks noGrp="1"/>
          </p:cNvSpPr>
          <p:nvPr>
            <p:ph type="title"/>
          </p:nvPr>
        </p:nvSpPr>
        <p:spPr/>
        <p:txBody>
          <a:bodyPr/>
          <a:lstStyle/>
          <a:p>
            <a:r>
              <a:rPr lang="en-US" dirty="0"/>
              <a:t>The Analogy With </a:t>
            </a:r>
            <a:r>
              <a:rPr lang="en-US" i="1" dirty="0"/>
              <a:t>Kline</a:t>
            </a:r>
          </a:p>
        </p:txBody>
      </p:sp>
      <p:sp>
        <p:nvSpPr>
          <p:cNvPr id="3" name="Content Placeholder 2">
            <a:extLst>
              <a:ext uri="{FF2B5EF4-FFF2-40B4-BE49-F238E27FC236}">
                <a16:creationId xmlns:a16="http://schemas.microsoft.com/office/drawing/2014/main" id="{24F83D06-1A83-F3AB-65F6-2771880CAA1B}"/>
              </a:ext>
            </a:extLst>
          </p:cNvPr>
          <p:cNvSpPr>
            <a:spLocks noGrp="1"/>
          </p:cNvSpPr>
          <p:nvPr>
            <p:ph idx="1"/>
          </p:nvPr>
        </p:nvSpPr>
        <p:spPr/>
        <p:txBody>
          <a:bodyPr/>
          <a:lstStyle/>
          <a:p>
            <a:r>
              <a:rPr lang="en-US" dirty="0"/>
              <a:t>The tenants: The stored data. </a:t>
            </a:r>
          </a:p>
          <a:p>
            <a:r>
              <a:rPr lang="en-US" dirty="0"/>
              <a:t>The landlord: UPMC, which created the risk of unauthorized access by collecting and storing the data. </a:t>
            </a:r>
          </a:p>
          <a:p>
            <a:r>
              <a:rPr lang="en-US" dirty="0"/>
              <a:t>UPMC is in the best position to take steps to prevent unauthorized access. </a:t>
            </a:r>
          </a:p>
          <a:p>
            <a:r>
              <a:rPr lang="en-US" dirty="0"/>
              <a:t>And, so has a duty of due care—putting aside the issue of criminal action by a third party. </a:t>
            </a:r>
          </a:p>
        </p:txBody>
      </p:sp>
    </p:spTree>
    <p:extLst>
      <p:ext uri="{BB962C8B-B14F-4D97-AF65-F5344CB8AC3E}">
        <p14:creationId xmlns:p14="http://schemas.microsoft.com/office/powerpoint/2010/main" val="41562766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24371-38C7-E5E3-0365-F48CB940F61A}"/>
              </a:ext>
            </a:extLst>
          </p:cNvPr>
          <p:cNvSpPr>
            <a:spLocks noGrp="1"/>
          </p:cNvSpPr>
          <p:nvPr>
            <p:ph type="title"/>
          </p:nvPr>
        </p:nvSpPr>
        <p:spPr/>
        <p:txBody>
          <a:bodyPr/>
          <a:lstStyle/>
          <a:p>
            <a:r>
              <a:rPr lang="en-US" dirty="0"/>
              <a:t>The Employer/Employee Relationship?</a:t>
            </a:r>
          </a:p>
        </p:txBody>
      </p:sp>
      <p:sp>
        <p:nvSpPr>
          <p:cNvPr id="3" name="Content Placeholder 2">
            <a:extLst>
              <a:ext uri="{FF2B5EF4-FFF2-40B4-BE49-F238E27FC236}">
                <a16:creationId xmlns:a16="http://schemas.microsoft.com/office/drawing/2014/main" id="{5E79663E-1EA8-4D67-408C-582F89E7B3D2}"/>
              </a:ext>
            </a:extLst>
          </p:cNvPr>
          <p:cNvSpPr>
            <a:spLocks noGrp="1"/>
          </p:cNvSpPr>
          <p:nvPr>
            <p:ph idx="1"/>
          </p:nvPr>
        </p:nvSpPr>
        <p:spPr/>
        <p:txBody>
          <a:bodyPr/>
          <a:lstStyle/>
          <a:p>
            <a:r>
              <a:rPr lang="en-US" dirty="0"/>
              <a:t>Not relevant here.</a:t>
            </a:r>
          </a:p>
          <a:p>
            <a:r>
              <a:rPr lang="en-US" dirty="0"/>
              <a:t>What matters is that UPMC created the risk of unauthorized access by collecting and storing data. </a:t>
            </a:r>
          </a:p>
          <a:p>
            <a:r>
              <a:rPr lang="en-US" dirty="0"/>
              <a:t>That is true of data breach cases generally. </a:t>
            </a:r>
          </a:p>
        </p:txBody>
      </p:sp>
    </p:spTree>
    <p:extLst>
      <p:ext uri="{BB962C8B-B14F-4D97-AF65-F5344CB8AC3E}">
        <p14:creationId xmlns:p14="http://schemas.microsoft.com/office/powerpoint/2010/main" val="8835075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E1F4E-D624-1022-ECDC-CE153BEC0523}"/>
              </a:ext>
            </a:extLst>
          </p:cNvPr>
          <p:cNvSpPr>
            <a:spLocks noGrp="1"/>
          </p:cNvSpPr>
          <p:nvPr>
            <p:ph type="title"/>
          </p:nvPr>
        </p:nvSpPr>
        <p:spPr/>
        <p:txBody>
          <a:bodyPr/>
          <a:lstStyle/>
          <a:p>
            <a:r>
              <a:rPr lang="en-US" sz="4400" dirty="0"/>
              <a:t>What Does </a:t>
            </a:r>
            <a:r>
              <a:rPr lang="en-US" sz="4400" i="1" dirty="0" err="1"/>
              <a:t>Dittman</a:t>
            </a:r>
            <a:r>
              <a:rPr lang="en-US" sz="4400" dirty="0"/>
              <a:t> Tell You About The Required Level Of Care?</a:t>
            </a:r>
          </a:p>
        </p:txBody>
      </p:sp>
      <p:sp>
        <p:nvSpPr>
          <p:cNvPr id="3" name="Content Placeholder 2">
            <a:extLst>
              <a:ext uri="{FF2B5EF4-FFF2-40B4-BE49-F238E27FC236}">
                <a16:creationId xmlns:a16="http://schemas.microsoft.com/office/drawing/2014/main" id="{53651F83-C4F0-B109-002E-BAA6B9F5E4A8}"/>
              </a:ext>
            </a:extLst>
          </p:cNvPr>
          <p:cNvSpPr>
            <a:spLocks noGrp="1"/>
          </p:cNvSpPr>
          <p:nvPr>
            <p:ph idx="1"/>
          </p:nvPr>
        </p:nvSpPr>
        <p:spPr/>
        <p:txBody>
          <a:bodyPr/>
          <a:lstStyle/>
          <a:p>
            <a:r>
              <a:rPr lang="en-US" dirty="0"/>
              <a:t>Suppose you want to know how fast you can reasonably drive on an icy road, and someone tells you—correctly—that it would be unreasonable to drive at 100 miles an hour. That does not tell you at what speed you should drive to be reasonable. It just tells you what not to do. </a:t>
            </a:r>
          </a:p>
          <a:p>
            <a:r>
              <a:rPr lang="en-US" i="1" dirty="0" err="1"/>
              <a:t>Dittman</a:t>
            </a:r>
            <a:r>
              <a:rPr lang="en-US" dirty="0"/>
              <a:t> is similar. It tells one that it is unreasonable to fall as far short as UMPC did in regard to encryption, firewalls, and authentication. </a:t>
            </a:r>
          </a:p>
        </p:txBody>
      </p:sp>
    </p:spTree>
    <p:extLst>
      <p:ext uri="{BB962C8B-B14F-4D97-AF65-F5344CB8AC3E}">
        <p14:creationId xmlns:p14="http://schemas.microsoft.com/office/powerpoint/2010/main" val="42774804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7C0D8-1C20-F4EF-3B04-7A00D9FCD77F}"/>
              </a:ext>
            </a:extLst>
          </p:cNvPr>
          <p:cNvSpPr>
            <a:spLocks noGrp="1"/>
          </p:cNvSpPr>
          <p:nvPr>
            <p:ph type="title"/>
          </p:nvPr>
        </p:nvSpPr>
        <p:spPr/>
        <p:txBody>
          <a:bodyPr/>
          <a:lstStyle/>
          <a:p>
            <a:r>
              <a:rPr lang="en-US" dirty="0"/>
              <a:t>Not A Criticism of </a:t>
            </a:r>
            <a:r>
              <a:rPr lang="en-US" i="1" dirty="0" err="1"/>
              <a:t>Dittman</a:t>
            </a:r>
            <a:endParaRPr lang="en-US" i="1" dirty="0"/>
          </a:p>
        </p:txBody>
      </p:sp>
      <p:sp>
        <p:nvSpPr>
          <p:cNvPr id="3" name="Content Placeholder 2">
            <a:extLst>
              <a:ext uri="{FF2B5EF4-FFF2-40B4-BE49-F238E27FC236}">
                <a16:creationId xmlns:a16="http://schemas.microsoft.com/office/drawing/2014/main" id="{BC23D64C-D70A-B882-6D0B-9FEA8F0F2B80}"/>
              </a:ext>
            </a:extLst>
          </p:cNvPr>
          <p:cNvSpPr>
            <a:spLocks noGrp="1"/>
          </p:cNvSpPr>
          <p:nvPr>
            <p:ph idx="1"/>
          </p:nvPr>
        </p:nvSpPr>
        <p:spPr>
          <a:xfrm>
            <a:off x="844945" y="2016132"/>
            <a:ext cx="15604543" cy="6443663"/>
          </a:xfrm>
        </p:spPr>
        <p:txBody>
          <a:bodyPr/>
          <a:lstStyle/>
          <a:p>
            <a:r>
              <a:rPr lang="en-US" sz="4000" dirty="0"/>
              <a:t>Tort law does not specify safe harbors applicable to a wide range of circumstances. </a:t>
            </a:r>
          </a:p>
          <a:p>
            <a:pPr lvl="1"/>
            <a:r>
              <a:rPr lang="en-US" sz="4000" dirty="0"/>
              <a:t>When defendants’ actions are found to be unreasonable, it tells one that similar actions in similar circumstances may be unreasonable.</a:t>
            </a:r>
          </a:p>
          <a:p>
            <a:pPr lvl="1"/>
            <a:r>
              <a:rPr lang="en-US" sz="4000" dirty="0"/>
              <a:t>When defendants are held to have acted reasonably, it tells one that that similar actions in similar circumstances may be reasonable. </a:t>
            </a:r>
          </a:p>
          <a:p>
            <a:r>
              <a:rPr lang="en-US" sz="4000" dirty="0"/>
              <a:t>It does not tell one in general what would count as a reasonable use of encryption, authentication, network segmentation, and deployment of firewalls and network intrusion detection. </a:t>
            </a:r>
          </a:p>
          <a:p>
            <a:endParaRPr lang="en-US" dirty="0"/>
          </a:p>
        </p:txBody>
      </p:sp>
    </p:spTree>
    <p:extLst>
      <p:ext uri="{BB962C8B-B14F-4D97-AF65-F5344CB8AC3E}">
        <p14:creationId xmlns:p14="http://schemas.microsoft.com/office/powerpoint/2010/main" val="37582806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814C5-A526-4ED7-0725-AF6EA77FCFB3}"/>
              </a:ext>
            </a:extLst>
          </p:cNvPr>
          <p:cNvSpPr>
            <a:spLocks noGrp="1"/>
          </p:cNvSpPr>
          <p:nvPr>
            <p:ph type="title"/>
          </p:nvPr>
        </p:nvSpPr>
        <p:spPr/>
        <p:txBody>
          <a:bodyPr/>
          <a:lstStyle/>
          <a:p>
            <a:r>
              <a:rPr lang="en-US" sz="4400" dirty="0"/>
              <a:t>Can A Network Owner Use The Expected Gain/Loss Approach To Determine How Much Security Is Required?</a:t>
            </a:r>
          </a:p>
        </p:txBody>
      </p:sp>
      <p:sp>
        <p:nvSpPr>
          <p:cNvPr id="3" name="Content Placeholder 2">
            <a:extLst>
              <a:ext uri="{FF2B5EF4-FFF2-40B4-BE49-F238E27FC236}">
                <a16:creationId xmlns:a16="http://schemas.microsoft.com/office/drawing/2014/main" id="{73049DE2-C4B1-36DC-CA7E-708928914CF2}"/>
              </a:ext>
            </a:extLst>
          </p:cNvPr>
          <p:cNvSpPr>
            <a:spLocks noGrp="1"/>
          </p:cNvSpPr>
          <p:nvPr>
            <p:ph idx="1"/>
          </p:nvPr>
        </p:nvSpPr>
        <p:spPr/>
        <p:txBody>
          <a:bodyPr/>
          <a:lstStyle/>
          <a:p>
            <a:r>
              <a:rPr lang="en-US" dirty="0"/>
              <a:t>The approach requires a defender to invest in reducing expected harms until any further investment would spend more on security than the expected harm it avoids. </a:t>
            </a:r>
          </a:p>
          <a:p>
            <a:r>
              <a:rPr lang="en-US" dirty="0"/>
              <a:t>Doing so requires knowing how much harm different types of attacks cause, and probability of an attack before and after improvements in defenses. </a:t>
            </a:r>
          </a:p>
          <a:p>
            <a:r>
              <a:rPr lang="en-US" dirty="0"/>
              <a:t>We do not have sufficiently accurate estimates of either the likely loss from a type of breach or the probability of a breach occurring either with or without a particular type of defense. </a:t>
            </a:r>
          </a:p>
        </p:txBody>
      </p:sp>
    </p:spTree>
    <p:extLst>
      <p:ext uri="{BB962C8B-B14F-4D97-AF65-F5344CB8AC3E}">
        <p14:creationId xmlns:p14="http://schemas.microsoft.com/office/powerpoint/2010/main" val="4758161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63CC3-5295-A68B-FE68-0C225E2F2E92}"/>
              </a:ext>
            </a:extLst>
          </p:cNvPr>
          <p:cNvSpPr>
            <a:spLocks noGrp="1"/>
          </p:cNvSpPr>
          <p:nvPr>
            <p:ph type="title"/>
          </p:nvPr>
        </p:nvSpPr>
        <p:spPr/>
        <p:txBody>
          <a:bodyPr/>
          <a:lstStyle/>
          <a:p>
            <a:r>
              <a:rPr lang="en-US" dirty="0"/>
              <a:t>Lack of Knowledge 1</a:t>
            </a:r>
          </a:p>
        </p:txBody>
      </p:sp>
      <p:sp>
        <p:nvSpPr>
          <p:cNvPr id="3" name="Content Placeholder 2">
            <a:extLst>
              <a:ext uri="{FF2B5EF4-FFF2-40B4-BE49-F238E27FC236}">
                <a16:creationId xmlns:a16="http://schemas.microsoft.com/office/drawing/2014/main" id="{4157289B-7F0E-33A4-B9FC-90D82F77D19E}"/>
              </a:ext>
            </a:extLst>
          </p:cNvPr>
          <p:cNvSpPr>
            <a:spLocks noGrp="1"/>
          </p:cNvSpPr>
          <p:nvPr>
            <p:ph idx="1"/>
          </p:nvPr>
        </p:nvSpPr>
        <p:spPr/>
        <p:txBody>
          <a:bodyPr/>
          <a:lstStyle/>
          <a:p>
            <a:r>
              <a:rPr lang="en-US" dirty="0"/>
              <a:t>A World Economic Forum report paints an accurate, if disturbing, picture of the lack of relevant data. “Unknowns concerning the scale and impact of cyber threats, as well as relative levels of vulnerability, threatens paralysis.” </a:t>
            </a:r>
          </a:p>
          <a:p>
            <a:pPr lvl="1"/>
            <a:r>
              <a:rPr lang="en-US" dirty="0"/>
              <a:t>World Economic Forum, “Partnering for Cyber Resilience Towards the Quantification of Cyber Threats”, Sloan and Warner, </a:t>
            </a:r>
            <a:r>
              <a:rPr lang="en-US" i="1" dirty="0"/>
              <a:t>Why Don’t We Defend Better?: Data Breaches, Risk Management, and Public Policy</a:t>
            </a:r>
            <a:r>
              <a:rPr lang="en-US" dirty="0"/>
              <a:t>.</a:t>
            </a:r>
          </a:p>
        </p:txBody>
      </p:sp>
    </p:spTree>
    <p:extLst>
      <p:ext uri="{BB962C8B-B14F-4D97-AF65-F5344CB8AC3E}">
        <p14:creationId xmlns:p14="http://schemas.microsoft.com/office/powerpoint/2010/main" val="429572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Negligence Liability</a:t>
            </a:r>
          </a:p>
        </p:txBody>
      </p:sp>
      <p:sp>
        <p:nvSpPr>
          <p:cNvPr id="3" name="Content Placeholder 2"/>
          <p:cNvSpPr>
            <a:spLocks noGrp="1"/>
          </p:cNvSpPr>
          <p:nvPr>
            <p:ph idx="1"/>
          </p:nvPr>
        </p:nvSpPr>
        <p:spPr/>
        <p:txBody>
          <a:bodyPr/>
          <a:lstStyle/>
          <a:p>
            <a:r>
              <a:rPr lang="en-US" dirty="0"/>
              <a:t> UMPC liable in negligence for damage if </a:t>
            </a:r>
          </a:p>
          <a:p>
            <a:pPr lvl="1"/>
            <a:r>
              <a:rPr lang="en-US" sz="4001" i="1" dirty="0"/>
              <a:t>Duty</a:t>
            </a:r>
            <a:r>
              <a:rPr lang="en-US" sz="4001" dirty="0"/>
              <a:t>:  It owes the employees a duty of due care;</a:t>
            </a:r>
          </a:p>
          <a:p>
            <a:pPr lvl="1"/>
            <a:r>
              <a:rPr lang="en-US" sz="4001" i="1" dirty="0"/>
              <a:t>Breach</a:t>
            </a:r>
            <a:r>
              <a:rPr lang="en-US" sz="4001" dirty="0"/>
              <a:t>: It did not act as a reasonable person would in the circumstances;</a:t>
            </a:r>
          </a:p>
          <a:p>
            <a:pPr lvl="1"/>
            <a:r>
              <a:rPr lang="en-US" sz="4001" i="1" dirty="0"/>
              <a:t>Causation</a:t>
            </a:r>
            <a:r>
              <a:rPr lang="en-US" sz="4001" dirty="0"/>
              <a:t>: The failure to act with reasonable care caused the damage; </a:t>
            </a:r>
          </a:p>
          <a:p>
            <a:pPr lvl="1"/>
            <a:r>
              <a:rPr lang="en-US" sz="4001" i="1" dirty="0"/>
              <a:t>Foreseeability</a:t>
            </a:r>
            <a:r>
              <a:rPr lang="en-US" sz="4001" dirty="0"/>
              <a:t>: The damage was a foreseeable consequence of your action. </a:t>
            </a:r>
          </a:p>
        </p:txBody>
      </p:sp>
    </p:spTree>
    <p:extLst>
      <p:ext uri="{BB962C8B-B14F-4D97-AF65-F5344CB8AC3E}">
        <p14:creationId xmlns:p14="http://schemas.microsoft.com/office/powerpoint/2010/main" val="40715990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6EB9E-B608-257E-CE7B-7DCDD9047F31}"/>
              </a:ext>
            </a:extLst>
          </p:cNvPr>
          <p:cNvSpPr>
            <a:spLocks noGrp="1"/>
          </p:cNvSpPr>
          <p:nvPr>
            <p:ph type="title"/>
          </p:nvPr>
        </p:nvSpPr>
        <p:spPr/>
        <p:txBody>
          <a:bodyPr/>
          <a:lstStyle/>
          <a:p>
            <a:r>
              <a:rPr lang="en-US" dirty="0"/>
              <a:t>Lack of Knowledge 2</a:t>
            </a:r>
          </a:p>
        </p:txBody>
      </p:sp>
      <p:sp>
        <p:nvSpPr>
          <p:cNvPr id="3" name="Content Placeholder 2">
            <a:extLst>
              <a:ext uri="{FF2B5EF4-FFF2-40B4-BE49-F238E27FC236}">
                <a16:creationId xmlns:a16="http://schemas.microsoft.com/office/drawing/2014/main" id="{BEDD1A5C-3563-6B21-BF93-2E691E5275E1}"/>
              </a:ext>
            </a:extLst>
          </p:cNvPr>
          <p:cNvSpPr>
            <a:spLocks noGrp="1"/>
          </p:cNvSpPr>
          <p:nvPr>
            <p:ph idx="1"/>
          </p:nvPr>
        </p:nvSpPr>
        <p:spPr>
          <a:xfrm>
            <a:off x="867860" y="1905000"/>
            <a:ext cx="15604543" cy="6815145"/>
          </a:xfrm>
        </p:spPr>
        <p:txBody>
          <a:bodyPr/>
          <a:lstStyle/>
          <a:p>
            <a:r>
              <a:rPr lang="en-US" dirty="0"/>
              <a:t>Studies reporting aggregate business losses from data breaches. </a:t>
            </a:r>
          </a:p>
          <a:p>
            <a:pPr lvl="1"/>
            <a:r>
              <a:rPr lang="en-US" dirty="0" err="1"/>
              <a:t>Ponemon</a:t>
            </a:r>
            <a:r>
              <a:rPr lang="en-US" dirty="0"/>
              <a:t> Institute, ponemon.org/research.</a:t>
            </a:r>
          </a:p>
          <a:p>
            <a:r>
              <a:rPr lang="en-US" dirty="0"/>
              <a:t>They do not provide information about the probability of different types of data breaches, </a:t>
            </a:r>
          </a:p>
          <a:p>
            <a:r>
              <a:rPr lang="en-US" dirty="0"/>
              <a:t>They do not address the extent of individual loses. </a:t>
            </a:r>
          </a:p>
          <a:p>
            <a:pPr lvl="1"/>
            <a:r>
              <a:rPr lang="en-US" dirty="0"/>
              <a:t>Those losses include identity theft, credit card fraud, a sense of violated privacy. </a:t>
            </a:r>
          </a:p>
          <a:p>
            <a:r>
              <a:rPr lang="en-US" dirty="0"/>
              <a:t>The information about consumer losses is scattered over millions of consumers. The needed information is difficult to collect. </a:t>
            </a:r>
          </a:p>
          <a:p>
            <a:endParaRPr lang="en-US" dirty="0"/>
          </a:p>
        </p:txBody>
      </p:sp>
    </p:spTree>
    <p:extLst>
      <p:ext uri="{BB962C8B-B14F-4D97-AF65-F5344CB8AC3E}">
        <p14:creationId xmlns:p14="http://schemas.microsoft.com/office/powerpoint/2010/main" val="30710994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D380F-D07A-3B6F-74FC-ACC2C5D7D73C}"/>
              </a:ext>
            </a:extLst>
          </p:cNvPr>
          <p:cNvSpPr>
            <a:spLocks noGrp="1"/>
          </p:cNvSpPr>
          <p:nvPr>
            <p:ph type="title"/>
          </p:nvPr>
        </p:nvSpPr>
        <p:spPr/>
        <p:txBody>
          <a:bodyPr/>
          <a:lstStyle/>
          <a:p>
            <a:r>
              <a:rPr lang="en-US" dirty="0"/>
              <a:t>Lack of Knowledge 3</a:t>
            </a:r>
          </a:p>
        </p:txBody>
      </p:sp>
      <p:sp>
        <p:nvSpPr>
          <p:cNvPr id="3" name="Content Placeholder 2">
            <a:extLst>
              <a:ext uri="{FF2B5EF4-FFF2-40B4-BE49-F238E27FC236}">
                <a16:creationId xmlns:a16="http://schemas.microsoft.com/office/drawing/2014/main" id="{FE554B1A-E725-5274-3D4D-FCFA349F443C}"/>
              </a:ext>
            </a:extLst>
          </p:cNvPr>
          <p:cNvSpPr>
            <a:spLocks noGrp="1"/>
          </p:cNvSpPr>
          <p:nvPr>
            <p:ph idx="1"/>
          </p:nvPr>
        </p:nvSpPr>
        <p:spPr/>
        <p:txBody>
          <a:bodyPr/>
          <a:lstStyle/>
          <a:p>
            <a:r>
              <a:rPr lang="en-US" dirty="0"/>
              <a:t>The FBI’s Internet Crime Complaint Center reports that data breaches costs individuals $10.5 billion in 2022.</a:t>
            </a:r>
          </a:p>
          <a:p>
            <a:pPr lvl="1"/>
            <a:r>
              <a:rPr lang="en-US" dirty="0"/>
              <a:t>Internet Crime Complaint Center(IC3), www.ic3.gov), </a:t>
            </a:r>
          </a:p>
          <a:p>
            <a:r>
              <a:rPr lang="en-US" dirty="0"/>
              <a:t>This reports only breaches that individuals were aware of and reported . </a:t>
            </a:r>
          </a:p>
          <a:p>
            <a:pPr lvl="1"/>
            <a:r>
              <a:rPr lang="en-US" dirty="0"/>
              <a:t>The aggregate loss would be considerably higher if we were able to add losses from undetected and unreported data breaches.</a:t>
            </a:r>
          </a:p>
          <a:p>
            <a:r>
              <a:rPr lang="en-US" dirty="0"/>
              <a:t> Further, the expected gain/loss approach requires knowing the losses from different types of attacks, and reports like the Internet Crime Complaint Center’s do not provide that information. </a:t>
            </a:r>
          </a:p>
        </p:txBody>
      </p:sp>
    </p:spTree>
    <p:extLst>
      <p:ext uri="{BB962C8B-B14F-4D97-AF65-F5344CB8AC3E}">
        <p14:creationId xmlns:p14="http://schemas.microsoft.com/office/powerpoint/2010/main" val="10711711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CF752-4414-9EF1-FFC6-693BEC9D82C5}"/>
              </a:ext>
            </a:extLst>
          </p:cNvPr>
          <p:cNvSpPr>
            <a:spLocks noGrp="1"/>
          </p:cNvSpPr>
          <p:nvPr>
            <p:ph type="title"/>
          </p:nvPr>
        </p:nvSpPr>
        <p:spPr/>
        <p:txBody>
          <a:bodyPr/>
          <a:lstStyle/>
          <a:p>
            <a:r>
              <a:rPr lang="en-US" dirty="0"/>
              <a:t>Industry Standards?</a:t>
            </a:r>
          </a:p>
        </p:txBody>
      </p:sp>
      <p:sp>
        <p:nvSpPr>
          <p:cNvPr id="3" name="Content Placeholder 2">
            <a:extLst>
              <a:ext uri="{FF2B5EF4-FFF2-40B4-BE49-F238E27FC236}">
                <a16:creationId xmlns:a16="http://schemas.microsoft.com/office/drawing/2014/main" id="{E6095676-B316-A7E7-7CE2-E0CD71DF3A1F}"/>
              </a:ext>
            </a:extLst>
          </p:cNvPr>
          <p:cNvSpPr>
            <a:spLocks noGrp="1"/>
          </p:cNvSpPr>
          <p:nvPr>
            <p:ph idx="1"/>
          </p:nvPr>
        </p:nvSpPr>
        <p:spPr>
          <a:xfrm>
            <a:off x="211931" y="1447800"/>
            <a:ext cx="16260472" cy="8153400"/>
          </a:xfrm>
        </p:spPr>
        <p:txBody>
          <a:bodyPr/>
          <a:lstStyle/>
          <a:p>
            <a:r>
              <a:rPr lang="en-US" dirty="0"/>
              <a:t>The majority’s approach in </a:t>
            </a:r>
            <a:r>
              <a:rPr lang="en-US" i="1" dirty="0"/>
              <a:t>Kline</a:t>
            </a:r>
            <a:r>
              <a:rPr lang="en-US" dirty="0"/>
              <a:t> was that landlords can find evidence of the degree of security required in the security practices of other landlords in similar buildings. Is this viable in the context of defending against data breaches?</a:t>
            </a:r>
          </a:p>
          <a:p>
            <a:r>
              <a:rPr lang="en-US" dirty="0"/>
              <a:t>It is if </a:t>
            </a:r>
          </a:p>
          <a:p>
            <a:pPr lvl="1"/>
            <a:r>
              <a:rPr lang="en-US" dirty="0"/>
              <a:t>(a) the data subjects (the “tenants” by analogy) can know the different degrees of protection different data storers (the “landlords” by analogy) offer, and </a:t>
            </a:r>
          </a:p>
          <a:p>
            <a:pPr lvl="1"/>
            <a:r>
              <a:rPr lang="en-US" dirty="0"/>
              <a:t>(b) if they avoid data storers who underinvest in security (storers who ought to reduce expected harms by spending more), and provide data only to storers who adequately invest (invest until any further investment would spend more on security than the expected harm it avoids). </a:t>
            </a:r>
          </a:p>
        </p:txBody>
      </p:sp>
    </p:spTree>
    <p:extLst>
      <p:ext uri="{BB962C8B-B14F-4D97-AF65-F5344CB8AC3E}">
        <p14:creationId xmlns:p14="http://schemas.microsoft.com/office/powerpoint/2010/main" val="34613939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9FCB3-0FFD-0A58-AD42-8E11BAB82B45}"/>
              </a:ext>
            </a:extLst>
          </p:cNvPr>
          <p:cNvSpPr>
            <a:spLocks noGrp="1"/>
          </p:cNvSpPr>
          <p:nvPr>
            <p:ph type="title"/>
          </p:nvPr>
        </p:nvSpPr>
        <p:spPr/>
        <p:txBody>
          <a:bodyPr/>
          <a:lstStyle/>
          <a:p>
            <a:r>
              <a:rPr lang="en-US" dirty="0"/>
              <a:t>Problems</a:t>
            </a:r>
          </a:p>
        </p:txBody>
      </p:sp>
      <p:sp>
        <p:nvSpPr>
          <p:cNvPr id="3" name="Content Placeholder 2">
            <a:extLst>
              <a:ext uri="{FF2B5EF4-FFF2-40B4-BE49-F238E27FC236}">
                <a16:creationId xmlns:a16="http://schemas.microsoft.com/office/drawing/2014/main" id="{7284CDF0-6018-D592-AEF8-2501C93AA089}"/>
              </a:ext>
            </a:extLst>
          </p:cNvPr>
          <p:cNvSpPr>
            <a:spLocks noGrp="1"/>
          </p:cNvSpPr>
          <p:nvPr>
            <p:ph idx="1"/>
          </p:nvPr>
        </p:nvSpPr>
        <p:spPr/>
        <p:txBody>
          <a:bodyPr/>
          <a:lstStyle/>
          <a:p>
            <a:r>
              <a:rPr lang="en-US" dirty="0"/>
              <a:t>Both (a) and (b) are problematic. The employees in </a:t>
            </a:r>
            <a:r>
              <a:rPr lang="en-US" i="1" dirty="0"/>
              <a:t>Dittman</a:t>
            </a:r>
            <a:r>
              <a:rPr lang="en-US" dirty="0"/>
              <a:t> could not avoid giving their data to UPMC—not as long as they wished to work for UPMC. </a:t>
            </a:r>
          </a:p>
          <a:p>
            <a:r>
              <a:rPr lang="en-US" dirty="0"/>
              <a:t>In addition, it is highly unlikely that the employees were aware of and able to evaluate UMPC’s data security practices.</a:t>
            </a:r>
          </a:p>
          <a:p>
            <a:r>
              <a:rPr lang="en-US" dirty="0"/>
              <a:t>Further, individuals’ data is often shared with third parties in ways that individuals are unaware of. </a:t>
            </a:r>
          </a:p>
          <a:p>
            <a:endParaRPr lang="en-US" dirty="0"/>
          </a:p>
        </p:txBody>
      </p:sp>
    </p:spTree>
    <p:extLst>
      <p:ext uri="{BB962C8B-B14F-4D97-AF65-F5344CB8AC3E}">
        <p14:creationId xmlns:p14="http://schemas.microsoft.com/office/powerpoint/2010/main" val="38336232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7A964-9B71-EA6A-6E3D-79FA7B170FCC}"/>
              </a:ext>
            </a:extLst>
          </p:cNvPr>
          <p:cNvSpPr>
            <a:spLocks noGrp="1"/>
          </p:cNvSpPr>
          <p:nvPr>
            <p:ph type="title"/>
          </p:nvPr>
        </p:nvSpPr>
        <p:spPr/>
        <p:txBody>
          <a:bodyPr/>
          <a:lstStyle/>
          <a:p>
            <a:r>
              <a:rPr lang="en-US" sz="4800" dirty="0"/>
              <a:t>Can Courts Decisions Require Improvements In Standards? </a:t>
            </a:r>
          </a:p>
        </p:txBody>
      </p:sp>
      <p:sp>
        <p:nvSpPr>
          <p:cNvPr id="3" name="Content Placeholder 2">
            <a:extLst>
              <a:ext uri="{FF2B5EF4-FFF2-40B4-BE49-F238E27FC236}">
                <a16:creationId xmlns:a16="http://schemas.microsoft.com/office/drawing/2014/main" id="{A66B268A-C1BB-90EB-281A-1D77A3D66FC9}"/>
              </a:ext>
            </a:extLst>
          </p:cNvPr>
          <p:cNvSpPr>
            <a:spLocks noGrp="1"/>
          </p:cNvSpPr>
          <p:nvPr>
            <p:ph idx="1"/>
          </p:nvPr>
        </p:nvSpPr>
        <p:spPr/>
        <p:txBody>
          <a:bodyPr/>
          <a:lstStyle/>
          <a:p>
            <a:r>
              <a:rPr lang="en-US" dirty="0"/>
              <a:t>The lack of relevant data about probabilities and harms makes doing so difficult. To see why, compare Judge Learned Hand’s famous decision in The T.J. Hooper, 60 F.2d 737 (1932).</a:t>
            </a:r>
          </a:p>
          <a:p>
            <a:r>
              <a:rPr lang="en-US" dirty="0"/>
              <a:t>The T. J. Hooper, a tug, encountered a storm and sank along with the barges it was towing along the Atlantic coast. </a:t>
            </a:r>
          </a:p>
          <a:p>
            <a:r>
              <a:rPr lang="en-US" dirty="0"/>
              <a:t>It did not have a shortwave radio capable of receiving weather reports. With one, it would have received the report of the coming storm and put in at the Baltimore harbor to ride out the storm safely. </a:t>
            </a:r>
          </a:p>
        </p:txBody>
      </p:sp>
    </p:spTree>
    <p:extLst>
      <p:ext uri="{BB962C8B-B14F-4D97-AF65-F5344CB8AC3E}">
        <p14:creationId xmlns:p14="http://schemas.microsoft.com/office/powerpoint/2010/main" val="1900809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51F81-7E90-A1A0-F588-972067E7E7A4}"/>
              </a:ext>
            </a:extLst>
          </p:cNvPr>
          <p:cNvSpPr>
            <a:spLocks noGrp="1"/>
          </p:cNvSpPr>
          <p:nvPr>
            <p:ph type="title"/>
          </p:nvPr>
        </p:nvSpPr>
        <p:spPr/>
        <p:txBody>
          <a:bodyPr/>
          <a:lstStyle/>
          <a:p>
            <a:r>
              <a:rPr lang="en-US" dirty="0"/>
              <a:t>The T. J. Hooper</a:t>
            </a:r>
          </a:p>
        </p:txBody>
      </p:sp>
      <p:sp>
        <p:nvSpPr>
          <p:cNvPr id="3" name="Content Placeholder 2">
            <a:extLst>
              <a:ext uri="{FF2B5EF4-FFF2-40B4-BE49-F238E27FC236}">
                <a16:creationId xmlns:a16="http://schemas.microsoft.com/office/drawing/2014/main" id="{F8C37706-6C1E-DBE3-B5C0-CF80BDA28527}"/>
              </a:ext>
            </a:extLst>
          </p:cNvPr>
          <p:cNvSpPr>
            <a:spLocks noGrp="1"/>
          </p:cNvSpPr>
          <p:nvPr>
            <p:ph idx="1"/>
          </p:nvPr>
        </p:nvSpPr>
        <p:spPr>
          <a:xfrm>
            <a:off x="859935" y="1654968"/>
            <a:ext cx="15604543" cy="6443663"/>
          </a:xfrm>
        </p:spPr>
        <p:txBody>
          <a:bodyPr/>
          <a:lstStyle/>
          <a:p>
            <a:r>
              <a:rPr lang="en-US" dirty="0"/>
              <a:t>Shortwave radios were a technological innovation at the time, and it was not the custom for tugs to have them. </a:t>
            </a:r>
          </a:p>
          <a:p>
            <a:r>
              <a:rPr lang="en-US" dirty="0"/>
              <a:t>Despite the lack of a custom, Hand finds the tug owners negligent on the ground that it is desirable public policy to require tugs to have shortwave radios. </a:t>
            </a:r>
          </a:p>
          <a:p>
            <a:r>
              <a:rPr lang="en-US" dirty="0"/>
              <a:t>As he famously claims, “a whole calling may have unduly lagged in the adoption of new and available devices. It never may set its own tests, however persuasive be its usages. Courts must in the end say what is required; there are precautions so imperative that even their universal disregard will not excuse their omission” (The TJ Hooper, 740). </a:t>
            </a:r>
          </a:p>
          <a:p>
            <a:endParaRPr lang="en-US" dirty="0"/>
          </a:p>
        </p:txBody>
      </p:sp>
    </p:spTree>
    <p:extLst>
      <p:ext uri="{BB962C8B-B14F-4D97-AF65-F5344CB8AC3E}">
        <p14:creationId xmlns:p14="http://schemas.microsoft.com/office/powerpoint/2010/main" val="42502638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D80BA-A3E3-0CCF-9E2E-9DD2FE5D006F}"/>
              </a:ext>
            </a:extLst>
          </p:cNvPr>
          <p:cNvSpPr>
            <a:spLocks noGrp="1"/>
          </p:cNvSpPr>
          <p:nvPr>
            <p:ph type="title"/>
          </p:nvPr>
        </p:nvSpPr>
        <p:spPr/>
        <p:txBody>
          <a:bodyPr/>
          <a:lstStyle/>
          <a:p>
            <a:r>
              <a:rPr lang="en-US" dirty="0"/>
              <a:t>Expected Loss in </a:t>
            </a:r>
            <a:r>
              <a:rPr lang="en-US" i="1" dirty="0"/>
              <a:t>The T. J. Hooper</a:t>
            </a:r>
          </a:p>
        </p:txBody>
      </p:sp>
      <p:sp>
        <p:nvSpPr>
          <p:cNvPr id="3" name="Content Placeholder 2">
            <a:extLst>
              <a:ext uri="{FF2B5EF4-FFF2-40B4-BE49-F238E27FC236}">
                <a16:creationId xmlns:a16="http://schemas.microsoft.com/office/drawing/2014/main" id="{9BF504C3-4B2A-90DA-9389-A96D9028E1EB}"/>
              </a:ext>
            </a:extLst>
          </p:cNvPr>
          <p:cNvSpPr>
            <a:spLocks noGrp="1"/>
          </p:cNvSpPr>
          <p:nvPr>
            <p:ph idx="1"/>
          </p:nvPr>
        </p:nvSpPr>
        <p:spPr/>
        <p:txBody>
          <a:bodyPr/>
          <a:lstStyle/>
          <a:p>
            <a:r>
              <a:rPr lang="en-US" dirty="0"/>
              <a:t>Hand can plausibly “say in the end what is required” because the relevant information for the expected gain/loss calculations is readily available—both to the court and to tug boat captains.</a:t>
            </a:r>
          </a:p>
          <a:p>
            <a:r>
              <a:rPr lang="en-US" dirty="0"/>
              <a:t>For tug boats the regularly travel along the Atlantic coast, expected loss from a strong storm is high in a tug lacking a shortwave radio. </a:t>
            </a:r>
          </a:p>
          <a:p>
            <a:pPr marL="0" indent="0">
              <a:buNone/>
            </a:pPr>
            <a:r>
              <a:rPr lang="en-US" dirty="0"/>
              <a:t>.</a:t>
            </a:r>
          </a:p>
          <a:p>
            <a:endParaRPr lang="en-US" dirty="0"/>
          </a:p>
        </p:txBody>
      </p:sp>
    </p:spTree>
    <p:extLst>
      <p:ext uri="{BB962C8B-B14F-4D97-AF65-F5344CB8AC3E}">
        <p14:creationId xmlns:p14="http://schemas.microsoft.com/office/powerpoint/2010/main" val="41550744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2192A-C0C4-2C7C-10F2-2E0285039924}"/>
              </a:ext>
            </a:extLst>
          </p:cNvPr>
          <p:cNvSpPr>
            <a:spLocks noGrp="1"/>
          </p:cNvSpPr>
          <p:nvPr>
            <p:ph type="title"/>
          </p:nvPr>
        </p:nvSpPr>
        <p:spPr/>
        <p:txBody>
          <a:bodyPr/>
          <a:lstStyle/>
          <a:p>
            <a:r>
              <a:rPr lang="en-US" dirty="0"/>
              <a:t>What Courts and Captains Know</a:t>
            </a:r>
          </a:p>
        </p:txBody>
      </p:sp>
      <p:sp>
        <p:nvSpPr>
          <p:cNvPr id="3" name="Content Placeholder 2">
            <a:extLst>
              <a:ext uri="{FF2B5EF4-FFF2-40B4-BE49-F238E27FC236}">
                <a16:creationId xmlns:a16="http://schemas.microsoft.com/office/drawing/2014/main" id="{C71A00F9-1192-A8C9-E9F9-43FA34EBE8E0}"/>
              </a:ext>
            </a:extLst>
          </p:cNvPr>
          <p:cNvSpPr>
            <a:spLocks noGrp="1"/>
          </p:cNvSpPr>
          <p:nvPr>
            <p:ph idx="1"/>
          </p:nvPr>
        </p:nvSpPr>
        <p:spPr/>
        <p:txBody>
          <a:bodyPr/>
          <a:lstStyle/>
          <a:p>
            <a:r>
              <a:rPr lang="en-US" dirty="0"/>
              <a:t>The probability of encountering a strong storm is high, and the loss from sinking is high. </a:t>
            </a:r>
          </a:p>
          <a:p>
            <a:r>
              <a:rPr lang="en-US" dirty="0"/>
              <a:t>With a shortwave radio, the probability encountering a strong storm is significantly reduced. </a:t>
            </a:r>
          </a:p>
          <a:p>
            <a:r>
              <a:rPr lang="en-US" dirty="0"/>
              <a:t>Compared to the expected loss without a radio, a radio is a relatively inexpensive investment that avoids much greater losses. </a:t>
            </a:r>
          </a:p>
          <a:p>
            <a:r>
              <a:rPr lang="en-US" dirty="0"/>
              <a:t>The problem in the data breach cases is that courts and defenders lack the relevant facts about probabilities and harms</a:t>
            </a:r>
          </a:p>
        </p:txBody>
      </p:sp>
    </p:spTree>
    <p:extLst>
      <p:ext uri="{BB962C8B-B14F-4D97-AF65-F5344CB8AC3E}">
        <p14:creationId xmlns:p14="http://schemas.microsoft.com/office/powerpoint/2010/main" val="2088488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45F91-0052-09D0-12DE-68C36DE1D898}"/>
              </a:ext>
            </a:extLst>
          </p:cNvPr>
          <p:cNvSpPr>
            <a:spLocks noGrp="1"/>
          </p:cNvSpPr>
          <p:nvPr>
            <p:ph type="title"/>
          </p:nvPr>
        </p:nvSpPr>
        <p:spPr/>
        <p:txBody>
          <a:bodyPr/>
          <a:lstStyle/>
          <a:p>
            <a:r>
              <a:rPr lang="en-US" dirty="0"/>
              <a:t>The Landlord Tenant Analogy</a:t>
            </a:r>
          </a:p>
        </p:txBody>
      </p:sp>
      <p:sp>
        <p:nvSpPr>
          <p:cNvPr id="3" name="Content Placeholder 2">
            <a:extLst>
              <a:ext uri="{FF2B5EF4-FFF2-40B4-BE49-F238E27FC236}">
                <a16:creationId xmlns:a16="http://schemas.microsoft.com/office/drawing/2014/main" id="{41D8380B-0EFA-DCA6-DDEA-C3AFD7890509}"/>
              </a:ext>
            </a:extLst>
          </p:cNvPr>
          <p:cNvSpPr>
            <a:spLocks noGrp="1"/>
          </p:cNvSpPr>
          <p:nvPr>
            <p:ph idx="1"/>
          </p:nvPr>
        </p:nvSpPr>
        <p:spPr/>
        <p:txBody>
          <a:bodyPr/>
          <a:lstStyle/>
          <a:p>
            <a:r>
              <a:rPr lang="en-US" dirty="0"/>
              <a:t>Determining the required level of care in cybersecurity contexts raises technological and public policy issues specific to cybersecurity. </a:t>
            </a:r>
          </a:p>
          <a:p>
            <a:r>
              <a:rPr lang="en-US" dirty="0"/>
              <a:t>This does not mean there are no instructive non-cybersecurity precedents. </a:t>
            </a:r>
          </a:p>
          <a:p>
            <a:r>
              <a:rPr lang="en-US" dirty="0"/>
              <a:t>On the contrary, the landlord/tenant case of </a:t>
            </a:r>
            <a:r>
              <a:rPr lang="en-US" i="1" dirty="0"/>
              <a:t>Kline v. 1500 Massachusetts Avenue Apartment Corporation </a:t>
            </a:r>
            <a:r>
              <a:rPr lang="en-US" dirty="0"/>
              <a:t>provides a background that reveals what is the same and what is different.</a:t>
            </a:r>
          </a:p>
          <a:p>
            <a:r>
              <a:rPr lang="en-US" dirty="0"/>
              <a:t>We consider Kline first, then turn to </a:t>
            </a:r>
            <a:r>
              <a:rPr lang="en-US" dirty="0" err="1"/>
              <a:t>Dittman</a:t>
            </a:r>
            <a:r>
              <a:rPr lang="en-US" dirty="0"/>
              <a:t>.</a:t>
            </a:r>
          </a:p>
        </p:txBody>
      </p:sp>
    </p:spTree>
    <p:extLst>
      <p:ext uri="{BB962C8B-B14F-4D97-AF65-F5344CB8AC3E}">
        <p14:creationId xmlns:p14="http://schemas.microsoft.com/office/powerpoint/2010/main" val="3584314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pPr fontAlgn="auto">
              <a:spcAft>
                <a:spcPts val="0"/>
              </a:spcAft>
              <a:defRPr/>
            </a:pPr>
            <a:r>
              <a:rPr lang="en-US"/>
              <a:t>Kline v. 1500 Mass. Ave.</a:t>
            </a:r>
          </a:p>
        </p:txBody>
      </p:sp>
      <p:sp>
        <p:nvSpPr>
          <p:cNvPr id="7171" name="Rectangle 3"/>
          <p:cNvSpPr>
            <a:spLocks noGrp="1" noChangeArrowheads="1"/>
          </p:cNvSpPr>
          <p:nvPr>
            <p:ph idx="1"/>
          </p:nvPr>
        </p:nvSpPr>
        <p:spPr/>
        <p:txBody>
          <a:bodyPr/>
          <a:lstStyle/>
          <a:p>
            <a:r>
              <a:rPr lang="en-US" altLang="en-US" sz="3983" dirty="0"/>
              <a:t>Kline was assaulted in the common areas of the apartment building in which she lived.</a:t>
            </a:r>
          </a:p>
          <a:p>
            <a:r>
              <a:rPr lang="en-US" altLang="en-US" sz="3983" dirty="0"/>
              <a:t>She sued for negligence alleging that </a:t>
            </a:r>
            <a:r>
              <a:rPr lang="en-US" altLang="en-US" sz="3983" i="1" dirty="0"/>
              <a:t>the building owner unreasonably failed to provide adequate security</a:t>
            </a:r>
            <a:r>
              <a:rPr lang="en-US" altLang="en-US" sz="3983" dirty="0"/>
              <a:t>.  </a:t>
            </a:r>
          </a:p>
          <a:p>
            <a:r>
              <a:rPr lang="en-US" altLang="en-US" sz="3983" dirty="0"/>
              <a:t>The court decides in her favor.</a:t>
            </a:r>
            <a:endParaRPr lang="en-US" altLang="en-US" dirty="0"/>
          </a:p>
        </p:txBody>
      </p:sp>
    </p:spTree>
    <p:extLst>
      <p:ext uri="{BB962C8B-B14F-4D97-AF65-F5344CB8AC3E}">
        <p14:creationId xmlns:p14="http://schemas.microsoft.com/office/powerpoint/2010/main" val="2013494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pPr fontAlgn="auto">
              <a:spcAft>
                <a:spcPts val="0"/>
              </a:spcAft>
              <a:defRPr/>
            </a:pPr>
            <a:r>
              <a:rPr lang="en-US"/>
              <a:t>The Court’s Reasoning</a:t>
            </a:r>
          </a:p>
        </p:txBody>
      </p:sp>
      <p:sp>
        <p:nvSpPr>
          <p:cNvPr id="9219" name="Rectangle 3"/>
          <p:cNvSpPr>
            <a:spLocks noGrp="1" noChangeArrowheads="1"/>
          </p:cNvSpPr>
          <p:nvPr>
            <p:ph idx="1"/>
          </p:nvPr>
        </p:nvSpPr>
        <p:spPr/>
        <p:txBody>
          <a:bodyPr/>
          <a:lstStyle/>
          <a:p>
            <a:pPr>
              <a:lnSpc>
                <a:spcPct val="90000"/>
              </a:lnSpc>
            </a:pPr>
            <a:r>
              <a:rPr lang="en-US" altLang="en-US" sz="3983" dirty="0"/>
              <a:t>“The landlord is the only one in the position to take the necessary acts of protection required . . . the landlord best equipped to guard against the predictable risk of intruders, . . . </a:t>
            </a:r>
          </a:p>
          <a:p>
            <a:pPr>
              <a:lnSpc>
                <a:spcPct val="90000"/>
              </a:lnSpc>
            </a:pPr>
            <a:r>
              <a:rPr lang="en-US" altLang="en-US" sz="3983" dirty="0"/>
              <a:t>even as between landlord and the police power of government, the landlord is in the best position to take the necessary protective measures.”</a:t>
            </a:r>
          </a:p>
        </p:txBody>
      </p:sp>
    </p:spTree>
    <p:extLst>
      <p:ext uri="{BB962C8B-B14F-4D97-AF65-F5344CB8AC3E}">
        <p14:creationId xmlns:p14="http://schemas.microsoft.com/office/powerpoint/2010/main" val="406760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lstStyle/>
          <a:p>
            <a:pPr fontAlgn="auto">
              <a:spcAft>
                <a:spcPts val="0"/>
              </a:spcAft>
              <a:defRPr/>
            </a:pPr>
            <a:r>
              <a:rPr lang="en-US" sz="5690" dirty="0"/>
              <a:t>More Fully</a:t>
            </a:r>
            <a:endParaRPr lang="en-US" sz="7682" dirty="0"/>
          </a:p>
        </p:txBody>
      </p:sp>
      <p:sp>
        <p:nvSpPr>
          <p:cNvPr id="10243" name="Rectangle 3"/>
          <p:cNvSpPr>
            <a:spLocks noGrp="1" noChangeArrowheads="1"/>
          </p:cNvSpPr>
          <p:nvPr>
            <p:ph idx="1"/>
          </p:nvPr>
        </p:nvSpPr>
        <p:spPr>
          <a:xfrm>
            <a:off x="882422" y="2016132"/>
            <a:ext cx="15604542" cy="7737467"/>
          </a:xfrm>
        </p:spPr>
        <p:txBody>
          <a:bodyPr/>
          <a:lstStyle/>
          <a:p>
            <a:r>
              <a:rPr lang="en-US" altLang="en-US" sz="3500" dirty="0">
                <a:latin typeface="Arial (Body)"/>
              </a:rPr>
              <a:t>(1) The tenants do not control the common areas. </a:t>
            </a:r>
          </a:p>
          <a:p>
            <a:pPr lvl="1"/>
            <a:r>
              <a:rPr lang="en-US" altLang="en-US" sz="2900" dirty="0">
                <a:latin typeface="Arial (Body)"/>
              </a:rPr>
              <a:t>Only the landlord can hire security personnel to patrol the areas, install surveillance cameras, lock entrances, and the like. The majority says, the “landlord is in the best position to take the necessary protective measures.”</a:t>
            </a:r>
          </a:p>
          <a:p>
            <a:r>
              <a:rPr lang="en-US" altLang="en-US" sz="3500" dirty="0">
                <a:latin typeface="Arial (Body)"/>
              </a:rPr>
              <a:t>(2) Thus, the landlord has a duty of due care to protect tenants from crime in the common areas, and the failure to provide adequate security is a breach of that duty. </a:t>
            </a:r>
          </a:p>
          <a:p>
            <a:r>
              <a:rPr lang="en-US" altLang="en-US" sz="3500" dirty="0">
                <a:latin typeface="Arial (Body)"/>
              </a:rPr>
              <a:t>(3) The history of increasing crime in the neighborhood and building makes harms of the sort that happened to Kline foreseeable. </a:t>
            </a:r>
          </a:p>
          <a:p>
            <a:r>
              <a:rPr lang="en-US" altLang="en-US" sz="3500" dirty="0">
                <a:latin typeface="Arial (Body)"/>
              </a:rPr>
              <a:t>(4) Thus, the landlord is liable for the harm to Kline, assuming landlords’ failure to act caused the crimes.  </a:t>
            </a:r>
          </a:p>
          <a:p>
            <a:pPr lvl="1"/>
            <a:endParaRPr lang="en-US" altLang="en-US" sz="2801" dirty="0"/>
          </a:p>
        </p:txBody>
      </p:sp>
    </p:spTree>
    <p:extLst>
      <p:ext uri="{BB962C8B-B14F-4D97-AF65-F5344CB8AC3E}">
        <p14:creationId xmlns:p14="http://schemas.microsoft.com/office/powerpoint/2010/main" val="1844610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5C341-4A91-8919-9B97-C43D28F9B37F}"/>
              </a:ext>
            </a:extLst>
          </p:cNvPr>
          <p:cNvSpPr>
            <a:spLocks noGrp="1"/>
          </p:cNvSpPr>
          <p:nvPr>
            <p:ph type="title"/>
          </p:nvPr>
        </p:nvSpPr>
        <p:spPr/>
        <p:txBody>
          <a:bodyPr/>
          <a:lstStyle/>
          <a:p>
            <a:r>
              <a:rPr lang="en-US" dirty="0"/>
              <a:t>What Is The Required Level of Care?</a:t>
            </a:r>
          </a:p>
        </p:txBody>
      </p:sp>
      <p:sp>
        <p:nvSpPr>
          <p:cNvPr id="3" name="Content Placeholder 2">
            <a:extLst>
              <a:ext uri="{FF2B5EF4-FFF2-40B4-BE49-F238E27FC236}">
                <a16:creationId xmlns:a16="http://schemas.microsoft.com/office/drawing/2014/main" id="{E7D37F2A-38F6-425D-B19D-525D631A683E}"/>
              </a:ext>
            </a:extLst>
          </p:cNvPr>
          <p:cNvSpPr>
            <a:spLocks noGrp="1"/>
          </p:cNvSpPr>
          <p:nvPr>
            <p:ph idx="1"/>
          </p:nvPr>
        </p:nvSpPr>
        <p:spPr>
          <a:xfrm>
            <a:off x="872427" y="1654968"/>
            <a:ext cx="15604543" cy="6443663"/>
          </a:xfrm>
        </p:spPr>
        <p:txBody>
          <a:bodyPr/>
          <a:lstStyle/>
          <a:p>
            <a:r>
              <a:rPr lang="en-US" dirty="0"/>
              <a:t>Our concern in the questions below is with how to determine the required level of due care. </a:t>
            </a:r>
          </a:p>
          <a:p>
            <a:r>
              <a:rPr lang="en-US" i="1" dirty="0"/>
              <a:t>The general approach</a:t>
            </a:r>
            <a:r>
              <a:rPr lang="en-US" dirty="0"/>
              <a:t>: Courts consider </a:t>
            </a:r>
          </a:p>
          <a:p>
            <a:pPr lvl="1"/>
            <a:r>
              <a:rPr lang="en-US" dirty="0"/>
              <a:t>government promulgated requirements (specific conditions) and standards (general guidelines), and—as in Kline—nongovernment customs and industry practices and standards. </a:t>
            </a:r>
          </a:p>
          <a:p>
            <a:r>
              <a:rPr lang="en-US" dirty="0"/>
              <a:t>Government requirements: Non-compliance is conclusive evidence (most) or evidence (some) of negligence.</a:t>
            </a:r>
          </a:p>
          <a:p>
            <a:r>
              <a:rPr lang="en-US" dirty="0"/>
              <a:t>Non-government: Compliance is evidence (but not conclusive) of due care and non-compliance is evidence (but not conclusive) of lack of due care. </a:t>
            </a:r>
          </a:p>
        </p:txBody>
      </p:sp>
    </p:spTree>
    <p:extLst>
      <p:ext uri="{BB962C8B-B14F-4D97-AF65-F5344CB8AC3E}">
        <p14:creationId xmlns:p14="http://schemas.microsoft.com/office/powerpoint/2010/main" val="4199154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555CF-B895-D233-C6A3-42507070D844}"/>
              </a:ext>
            </a:extLst>
          </p:cNvPr>
          <p:cNvSpPr>
            <a:spLocks noGrp="1"/>
          </p:cNvSpPr>
          <p:nvPr>
            <p:ph type="title"/>
          </p:nvPr>
        </p:nvSpPr>
        <p:spPr/>
        <p:txBody>
          <a:bodyPr/>
          <a:lstStyle/>
          <a:p>
            <a:r>
              <a:rPr lang="en-US" dirty="0"/>
              <a:t>Expected Gain/</a:t>
            </a:r>
            <a:r>
              <a:rPr lang="en-US"/>
              <a:t>Losss</a:t>
            </a:r>
            <a:endParaRPr lang="en-US" dirty="0"/>
          </a:p>
        </p:txBody>
      </p:sp>
      <p:sp>
        <p:nvSpPr>
          <p:cNvPr id="3" name="Content Placeholder 2">
            <a:extLst>
              <a:ext uri="{FF2B5EF4-FFF2-40B4-BE49-F238E27FC236}">
                <a16:creationId xmlns:a16="http://schemas.microsoft.com/office/drawing/2014/main" id="{2AEA2304-9769-D8FB-6F18-FA86EA4F6434}"/>
              </a:ext>
            </a:extLst>
          </p:cNvPr>
          <p:cNvSpPr>
            <a:spLocks noGrp="1"/>
          </p:cNvSpPr>
          <p:nvPr>
            <p:ph idx="1"/>
          </p:nvPr>
        </p:nvSpPr>
        <p:spPr/>
        <p:txBody>
          <a:bodyPr/>
          <a:lstStyle/>
          <a:p>
            <a:r>
              <a:rPr lang="en-US" dirty="0"/>
              <a:t>Our discussion uses the notion of expected gain and loss. The idea is familiar from everyday life. </a:t>
            </a:r>
          </a:p>
          <a:p>
            <a:r>
              <a:rPr lang="en-US" dirty="0"/>
              <a:t>Suppose that, on Monday, you want to go to dine on Brazilian food much more than you want to eat Mediterranean fare, but you go to the Mediterranean anyway. </a:t>
            </a:r>
          </a:p>
          <a:p>
            <a:r>
              <a:rPr lang="en-US" dirty="0"/>
              <a:t>Why?</a:t>
            </a:r>
          </a:p>
        </p:txBody>
      </p:sp>
    </p:spTree>
    <p:extLst>
      <p:ext uri="{BB962C8B-B14F-4D97-AF65-F5344CB8AC3E}">
        <p14:creationId xmlns:p14="http://schemas.microsoft.com/office/powerpoint/2010/main" val="4094032603"/>
      </p:ext>
    </p:extLst>
  </p:cSld>
  <p:clrMapOvr>
    <a:masterClrMapping/>
  </p:clrMapOvr>
</p:sld>
</file>

<file path=ppt/theme/theme1.xml><?xml version="1.0" encoding="utf-8"?>
<a:theme xmlns:a="http://schemas.openxmlformats.org/drawingml/2006/main" name="WarnerOrang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WarnerOrangeEdge</Template>
  <TotalTime>5271</TotalTime>
  <Pages>0</Pages>
  <Words>3063</Words>
  <Characters>0</Characters>
  <Application>Microsoft Office PowerPoint</Application>
  <PresentationFormat>Custom</PresentationFormat>
  <Lines>0</Lines>
  <Paragraphs>174</Paragraphs>
  <Slides>37</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37</vt:i4>
      </vt:variant>
    </vt:vector>
  </HeadingPairs>
  <TitlesOfParts>
    <vt:vector size="45" baseType="lpstr">
      <vt:lpstr>ＭＳ Ｐゴシック</vt:lpstr>
      <vt:lpstr>Arial</vt:lpstr>
      <vt:lpstr>Arial (Body)</vt:lpstr>
      <vt:lpstr>Garamond</vt:lpstr>
      <vt:lpstr>Optima</vt:lpstr>
      <vt:lpstr>Times New Roman</vt:lpstr>
      <vt:lpstr>Wingdings</vt:lpstr>
      <vt:lpstr>WarnerOrangeEdge</vt:lpstr>
      <vt:lpstr>Negligence: Kline and Dittman</vt:lpstr>
      <vt:lpstr>Dittman v. UPMC</vt:lpstr>
      <vt:lpstr>Negligence Liability</vt:lpstr>
      <vt:lpstr>The Landlord Tenant Analogy</vt:lpstr>
      <vt:lpstr>Kline v. 1500 Mass. Ave.</vt:lpstr>
      <vt:lpstr>The Court’s Reasoning</vt:lpstr>
      <vt:lpstr>More Fully</vt:lpstr>
      <vt:lpstr>What Is The Required Level of Care?</vt:lpstr>
      <vt:lpstr>Expected Gain/Losss</vt:lpstr>
      <vt:lpstr>The Explanation</vt:lpstr>
      <vt:lpstr>What Is The Required Level Of Care In Kline?</vt:lpstr>
      <vt:lpstr>Expected Harm From Current Defenses</vt:lpstr>
      <vt:lpstr>Reduced Expected Harm From Current Defenses</vt:lpstr>
      <vt:lpstr>Knowledge Of Costs</vt:lpstr>
      <vt:lpstr>The Right Level of Investment</vt:lpstr>
      <vt:lpstr>What The Owner Should Do</vt:lpstr>
      <vt:lpstr>Agree?</vt:lpstr>
      <vt:lpstr>Do Landlords Know What They Need To Know? </vt:lpstr>
      <vt:lpstr>The Majority’s Solution</vt:lpstr>
      <vt:lpstr>Market Assumptions</vt:lpstr>
      <vt:lpstr>Dittman v. UPMC (2018)</vt:lpstr>
      <vt:lpstr>Dittman v. UPMC (2018)</vt:lpstr>
      <vt:lpstr>Technology</vt:lpstr>
      <vt:lpstr>The Analogy With Kline</vt:lpstr>
      <vt:lpstr>The Employer/Employee Relationship?</vt:lpstr>
      <vt:lpstr>What Does Dittman Tell You About The Required Level Of Care?</vt:lpstr>
      <vt:lpstr>Not A Criticism of Dittman</vt:lpstr>
      <vt:lpstr>Can A Network Owner Use The Expected Gain/Loss Approach To Determine How Much Security Is Required?</vt:lpstr>
      <vt:lpstr>Lack of Knowledge 1</vt:lpstr>
      <vt:lpstr>Lack of Knowledge 2</vt:lpstr>
      <vt:lpstr>Lack of Knowledge 3</vt:lpstr>
      <vt:lpstr>Industry Standards?</vt:lpstr>
      <vt:lpstr>Problems</vt:lpstr>
      <vt:lpstr>Can Courts Decisions Require Improvements In Standards? </vt:lpstr>
      <vt:lpstr>The T. J. Hooper</vt:lpstr>
      <vt:lpstr>Expected Loss in The T. J. Hooper</vt:lpstr>
      <vt:lpstr>What Courts and Captains Know</vt:lpstr>
    </vt:vector>
  </TitlesOfParts>
  <Company>University of Illinois at Chicago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Bugs, errors, risks</dc:title>
  <dc:subject/>
  <dc:creator>Robert Sloan</dc:creator>
  <cp:keywords/>
  <dc:description/>
  <cp:lastModifiedBy>richard warner richardwarner</cp:lastModifiedBy>
  <cp:revision>219</cp:revision>
  <dcterms:created xsi:type="dcterms:W3CDTF">2010-03-02T04:21:24Z</dcterms:created>
  <dcterms:modified xsi:type="dcterms:W3CDTF">2025-02-14T21:17:24Z</dcterms:modified>
</cp:coreProperties>
</file>